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4"/>
  </p:sldMasterIdLst>
  <p:notesMasterIdLst>
    <p:notesMasterId r:id="rId69"/>
  </p:notesMasterIdLst>
  <p:sldIdLst>
    <p:sldId id="262" r:id="rId5"/>
    <p:sldId id="258" r:id="rId6"/>
    <p:sldId id="318" r:id="rId7"/>
    <p:sldId id="330" r:id="rId8"/>
    <p:sldId id="334" r:id="rId9"/>
    <p:sldId id="333" r:id="rId10"/>
    <p:sldId id="293" r:id="rId11"/>
    <p:sldId id="332" r:id="rId12"/>
    <p:sldId id="323" r:id="rId13"/>
    <p:sldId id="264" r:id="rId14"/>
    <p:sldId id="265" r:id="rId15"/>
    <p:sldId id="294" r:id="rId16"/>
    <p:sldId id="266" r:id="rId17"/>
    <p:sldId id="295" r:id="rId18"/>
    <p:sldId id="267" r:id="rId19"/>
    <p:sldId id="301" r:id="rId20"/>
    <p:sldId id="304" r:id="rId21"/>
    <p:sldId id="305" r:id="rId22"/>
    <p:sldId id="271" r:id="rId23"/>
    <p:sldId id="316" r:id="rId24"/>
    <p:sldId id="322" r:id="rId25"/>
    <p:sldId id="312" r:id="rId26"/>
    <p:sldId id="339" r:id="rId27"/>
    <p:sldId id="340" r:id="rId28"/>
    <p:sldId id="337" r:id="rId29"/>
    <p:sldId id="341" r:id="rId30"/>
    <p:sldId id="342" r:id="rId31"/>
    <p:sldId id="343" r:id="rId32"/>
    <p:sldId id="364" r:id="rId33"/>
    <p:sldId id="344" r:id="rId34"/>
    <p:sldId id="345" r:id="rId35"/>
    <p:sldId id="346" r:id="rId36"/>
    <p:sldId id="335" r:id="rId37"/>
    <p:sldId id="336" r:id="rId38"/>
    <p:sldId id="315" r:id="rId39"/>
    <p:sldId id="281" r:id="rId40"/>
    <p:sldId id="309" r:id="rId41"/>
    <p:sldId id="310" r:id="rId42"/>
    <p:sldId id="311" r:id="rId43"/>
    <p:sldId id="313" r:id="rId44"/>
    <p:sldId id="320" r:id="rId45"/>
    <p:sldId id="348" r:id="rId46"/>
    <p:sldId id="349" r:id="rId47"/>
    <p:sldId id="350" r:id="rId48"/>
    <p:sldId id="351" r:id="rId49"/>
    <p:sldId id="325" r:id="rId50"/>
    <p:sldId id="352" r:id="rId51"/>
    <p:sldId id="328" r:id="rId52"/>
    <p:sldId id="353" r:id="rId53"/>
    <p:sldId id="354" r:id="rId54"/>
    <p:sldId id="355" r:id="rId55"/>
    <p:sldId id="356" r:id="rId56"/>
    <p:sldId id="357" r:id="rId57"/>
    <p:sldId id="358" r:id="rId58"/>
    <p:sldId id="359" r:id="rId59"/>
    <p:sldId id="360" r:id="rId60"/>
    <p:sldId id="361" r:id="rId61"/>
    <p:sldId id="363" r:id="rId62"/>
    <p:sldId id="327" r:id="rId63"/>
    <p:sldId id="314" r:id="rId64"/>
    <p:sldId id="324" r:id="rId65"/>
    <p:sldId id="326" r:id="rId66"/>
    <p:sldId id="287" r:id="rId67"/>
    <p:sldId id="299" r:id="rId6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DC12B01-AE10-886A-23B4-BDA30C4BA4CA}" name="FRANCESCA FRONTINI" initials="FF" userId="S::francesca.frontini@cnr.it::974782ca-dd9c-4e18-b682-aef14cdfb1f5" providerId="AD"/>
  <p188:author id="{17E8D146-1D63-9206-1734-58132AF4D583}" name="GIULIA PEDONESE" initials="GP" userId="S::giulia.pedonese@cnr.it::b7fd581c-332c-43d0-8378-0107a144a4e5" providerId="AD"/>
  <p188:author id="{868BE3E8-66D4-A400-90F2-E15DF61F19E9}" name="MICHELE MALLIA" initials="" userId="S::michele.mallia@cnr.it::43998836-24f2-4336-8775-46aef23fc05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6498"/>
    <a:srgbClr val="1768A9"/>
    <a:srgbClr val="0B21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0E0883-BBD4-359F-9746-D66B22D2E7FD}" v="54" dt="2024-05-08T09:59:08.803"/>
    <p1510:client id="{C2B580D6-FB68-5CE7-3E3D-C565A4981DEF}" v="120" dt="2024-05-08T20:58:00.3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microsoft.com/office/2018/10/relationships/authors" Target="authors.xml"/><Relationship Id="rId7" Type="http://schemas.openxmlformats.org/officeDocument/2006/relationships/slide" Target="slides/slide3.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ULIA PEDONESE" userId="S::giulia.pedonese@cnr.it::b7fd581c-332c-43d0-8378-0107a144a4e5" providerId="AD" clId="Web-{C4A9CF49-B1A6-CEA9-ABBB-C0A0B996A8F0}"/>
    <pc:docChg chg="addSld delSld modSld sldOrd">
      <pc:chgData name="GIULIA PEDONESE" userId="S::giulia.pedonese@cnr.it::b7fd581c-332c-43d0-8378-0107a144a4e5" providerId="AD" clId="Web-{C4A9CF49-B1A6-CEA9-ABBB-C0A0B996A8F0}" dt="2024-05-03T14:17:26.839" v="1179"/>
      <pc:docMkLst>
        <pc:docMk/>
      </pc:docMkLst>
      <pc:sldChg chg="modSp">
        <pc:chgData name="GIULIA PEDONESE" userId="S::giulia.pedonese@cnr.it::b7fd581c-332c-43d0-8378-0107a144a4e5" providerId="AD" clId="Web-{C4A9CF49-B1A6-CEA9-ABBB-C0A0B996A8F0}" dt="2024-05-03T14:03:41.219" v="1120" actId="20577"/>
        <pc:sldMkLst>
          <pc:docMk/>
          <pc:sldMk cId="0" sldId="258"/>
        </pc:sldMkLst>
        <pc:spChg chg="mod">
          <ac:chgData name="GIULIA PEDONESE" userId="S::giulia.pedonese@cnr.it::b7fd581c-332c-43d0-8378-0107a144a4e5" providerId="AD" clId="Web-{C4A9CF49-B1A6-CEA9-ABBB-C0A0B996A8F0}" dt="2024-05-03T14:03:41.219" v="1120" actId="20577"/>
          <ac:spMkLst>
            <pc:docMk/>
            <pc:sldMk cId="0" sldId="258"/>
            <ac:spMk id="22" creationId="{BA485454-548B-D82A-7DFA-90A51BDE6DBB}"/>
          </ac:spMkLst>
        </pc:spChg>
      </pc:sldChg>
      <pc:sldChg chg="addSp delSp modSp">
        <pc:chgData name="GIULIA PEDONESE" userId="S::giulia.pedonese@cnr.it::b7fd581c-332c-43d0-8378-0107a144a4e5" providerId="AD" clId="Web-{C4A9CF49-B1A6-CEA9-ABBB-C0A0B996A8F0}" dt="2024-05-03T14:03:17.969" v="1118" actId="1076"/>
        <pc:sldMkLst>
          <pc:docMk/>
          <pc:sldMk cId="246541449" sldId="262"/>
        </pc:sldMkLst>
        <pc:spChg chg="add del mod">
          <ac:chgData name="GIULIA PEDONESE" userId="S::giulia.pedonese@cnr.it::b7fd581c-332c-43d0-8378-0107a144a4e5" providerId="AD" clId="Web-{C4A9CF49-B1A6-CEA9-ABBB-C0A0B996A8F0}" dt="2024-05-03T14:03:16.375" v="1117" actId="1076"/>
          <ac:spMkLst>
            <pc:docMk/>
            <pc:sldMk cId="246541449" sldId="262"/>
            <ac:spMk id="4" creationId="{52E95018-7B8F-E007-0804-AE7780FD7BA0}"/>
          </ac:spMkLst>
        </pc:spChg>
        <pc:spChg chg="mod">
          <ac:chgData name="GIULIA PEDONESE" userId="S::giulia.pedonese@cnr.it::b7fd581c-332c-43d0-8378-0107a144a4e5" providerId="AD" clId="Web-{C4A9CF49-B1A6-CEA9-ABBB-C0A0B996A8F0}" dt="2024-05-03T14:03:13.234" v="1116" actId="1076"/>
          <ac:spMkLst>
            <pc:docMk/>
            <pc:sldMk cId="246541449" sldId="262"/>
            <ac:spMk id="54" creationId="{00000000-0000-0000-0000-000000000000}"/>
          </ac:spMkLst>
        </pc:spChg>
        <pc:spChg chg="mod">
          <ac:chgData name="GIULIA PEDONESE" userId="S::giulia.pedonese@cnr.it::b7fd581c-332c-43d0-8378-0107a144a4e5" providerId="AD" clId="Web-{C4A9CF49-B1A6-CEA9-ABBB-C0A0B996A8F0}" dt="2024-05-03T14:03:09.484" v="1115" actId="20577"/>
          <ac:spMkLst>
            <pc:docMk/>
            <pc:sldMk cId="246541449" sldId="262"/>
            <ac:spMk id="55" creationId="{00000000-0000-0000-0000-000000000000}"/>
          </ac:spMkLst>
        </pc:spChg>
        <pc:grpChg chg="mod">
          <ac:chgData name="GIULIA PEDONESE" userId="S::giulia.pedonese@cnr.it::b7fd581c-332c-43d0-8378-0107a144a4e5" providerId="AD" clId="Web-{C4A9CF49-B1A6-CEA9-ABBB-C0A0B996A8F0}" dt="2024-05-03T14:03:17.969" v="1118" actId="1076"/>
          <ac:grpSpMkLst>
            <pc:docMk/>
            <pc:sldMk cId="246541449" sldId="262"/>
            <ac:grpSpMk id="7" creationId="{3EB2F952-6BC3-A924-A1FC-5F836982D9C0}"/>
          </ac:grpSpMkLst>
        </pc:grpChg>
      </pc:sldChg>
      <pc:sldChg chg="delSp">
        <pc:chgData name="GIULIA PEDONESE" userId="S::giulia.pedonese@cnr.it::b7fd581c-332c-43d0-8378-0107a144a4e5" providerId="AD" clId="Web-{C4A9CF49-B1A6-CEA9-ABBB-C0A0B996A8F0}" dt="2024-05-03T14:04:18.376" v="1126"/>
        <pc:sldMkLst>
          <pc:docMk/>
          <pc:sldMk cId="355618231" sldId="265"/>
        </pc:sldMkLst>
        <pc:grpChg chg="del">
          <ac:chgData name="GIULIA PEDONESE" userId="S::giulia.pedonese@cnr.it::b7fd581c-332c-43d0-8378-0107a144a4e5" providerId="AD" clId="Web-{C4A9CF49-B1A6-CEA9-ABBB-C0A0B996A8F0}" dt="2024-05-03T14:04:17.563" v="1125"/>
          <ac:grpSpMkLst>
            <pc:docMk/>
            <pc:sldMk cId="355618231" sldId="265"/>
            <ac:grpSpMk id="9" creationId="{E5A28A52-4A12-6376-EDC6-A42C4EB15B66}"/>
          </ac:grpSpMkLst>
        </pc:grpChg>
        <pc:cxnChg chg="del">
          <ac:chgData name="GIULIA PEDONESE" userId="S::giulia.pedonese@cnr.it::b7fd581c-332c-43d0-8378-0107a144a4e5" providerId="AD" clId="Web-{C4A9CF49-B1A6-CEA9-ABBB-C0A0B996A8F0}" dt="2024-05-03T14:04:18.376" v="1126"/>
          <ac:cxnSpMkLst>
            <pc:docMk/>
            <pc:sldMk cId="355618231" sldId="265"/>
            <ac:cxnSpMk id="12" creationId="{C5E996A5-A0E1-6570-6932-E30806CB6CFD}"/>
          </ac:cxnSpMkLst>
        </pc:cxnChg>
      </pc:sldChg>
      <pc:sldChg chg="delSp modSp">
        <pc:chgData name="GIULIA PEDONESE" userId="S::giulia.pedonese@cnr.it::b7fd581c-332c-43d0-8378-0107a144a4e5" providerId="AD" clId="Web-{C4A9CF49-B1A6-CEA9-ABBB-C0A0B996A8F0}" dt="2024-05-03T14:04:30.516" v="1127"/>
        <pc:sldMkLst>
          <pc:docMk/>
          <pc:sldMk cId="2500371825" sldId="266"/>
        </pc:sldMkLst>
        <pc:spChg chg="mod">
          <ac:chgData name="GIULIA PEDONESE" userId="S::giulia.pedonese@cnr.it::b7fd581c-332c-43d0-8378-0107a144a4e5" providerId="AD" clId="Web-{C4A9CF49-B1A6-CEA9-ABBB-C0A0B996A8F0}" dt="2024-05-03T13:44:30.797" v="622" actId="20577"/>
          <ac:spMkLst>
            <pc:docMk/>
            <pc:sldMk cId="2500371825" sldId="266"/>
            <ac:spMk id="22" creationId="{BA485454-548B-D82A-7DFA-90A51BDE6DBB}"/>
          </ac:spMkLst>
        </pc:spChg>
        <pc:grpChg chg="del">
          <ac:chgData name="GIULIA PEDONESE" userId="S::giulia.pedonese@cnr.it::b7fd581c-332c-43d0-8378-0107a144a4e5" providerId="AD" clId="Web-{C4A9CF49-B1A6-CEA9-ABBB-C0A0B996A8F0}" dt="2024-05-03T13:43:40.594" v="616"/>
          <ac:grpSpMkLst>
            <pc:docMk/>
            <pc:sldMk cId="2500371825" sldId="266"/>
            <ac:grpSpMk id="9" creationId="{E5A28A52-4A12-6376-EDC6-A42C4EB15B66}"/>
          </ac:grpSpMkLst>
        </pc:grpChg>
        <pc:cxnChg chg="del">
          <ac:chgData name="GIULIA PEDONESE" userId="S::giulia.pedonese@cnr.it::b7fd581c-332c-43d0-8378-0107a144a4e5" providerId="AD" clId="Web-{C4A9CF49-B1A6-CEA9-ABBB-C0A0B996A8F0}" dt="2024-05-03T14:04:30.516" v="1127"/>
          <ac:cxnSpMkLst>
            <pc:docMk/>
            <pc:sldMk cId="2500371825" sldId="266"/>
            <ac:cxnSpMk id="12" creationId="{C5E996A5-A0E1-6570-6932-E30806CB6CFD}"/>
          </ac:cxnSpMkLst>
        </pc:cxnChg>
      </pc:sldChg>
      <pc:sldChg chg="delSp modSp">
        <pc:chgData name="GIULIA PEDONESE" userId="S::giulia.pedonese@cnr.it::b7fd581c-332c-43d0-8378-0107a144a4e5" providerId="AD" clId="Web-{C4A9CF49-B1A6-CEA9-ABBB-C0A0B996A8F0}" dt="2024-05-03T14:04:35.032" v="1129"/>
        <pc:sldMkLst>
          <pc:docMk/>
          <pc:sldMk cId="474467096" sldId="267"/>
        </pc:sldMkLst>
        <pc:spChg chg="mod">
          <ac:chgData name="GIULIA PEDONESE" userId="S::giulia.pedonese@cnr.it::b7fd581c-332c-43d0-8378-0107a144a4e5" providerId="AD" clId="Web-{C4A9CF49-B1A6-CEA9-ABBB-C0A0B996A8F0}" dt="2024-05-03T13:44:46.063" v="623" actId="20577"/>
          <ac:spMkLst>
            <pc:docMk/>
            <pc:sldMk cId="474467096" sldId="267"/>
            <ac:spMk id="22" creationId="{BA485454-548B-D82A-7DFA-90A51BDE6DBB}"/>
          </ac:spMkLst>
        </pc:spChg>
        <pc:grpChg chg="del">
          <ac:chgData name="GIULIA PEDONESE" userId="S::giulia.pedonese@cnr.it::b7fd581c-332c-43d0-8378-0107a144a4e5" providerId="AD" clId="Web-{C4A9CF49-B1A6-CEA9-ABBB-C0A0B996A8F0}" dt="2024-05-03T14:04:35.032" v="1129"/>
          <ac:grpSpMkLst>
            <pc:docMk/>
            <pc:sldMk cId="474467096" sldId="267"/>
            <ac:grpSpMk id="9" creationId="{E5A28A52-4A12-6376-EDC6-A42C4EB15B66}"/>
          </ac:grpSpMkLst>
        </pc:grpChg>
        <pc:cxnChg chg="del">
          <ac:chgData name="GIULIA PEDONESE" userId="S::giulia.pedonese@cnr.it::b7fd581c-332c-43d0-8378-0107a144a4e5" providerId="AD" clId="Web-{C4A9CF49-B1A6-CEA9-ABBB-C0A0B996A8F0}" dt="2024-05-03T14:04:34.376" v="1128"/>
          <ac:cxnSpMkLst>
            <pc:docMk/>
            <pc:sldMk cId="474467096" sldId="267"/>
            <ac:cxnSpMk id="12" creationId="{C5E996A5-A0E1-6570-6932-E30806CB6CFD}"/>
          </ac:cxnSpMkLst>
        </pc:cxnChg>
      </pc:sldChg>
      <pc:sldChg chg="delSp">
        <pc:chgData name="GIULIA PEDONESE" userId="S::giulia.pedonese@cnr.it::b7fd581c-332c-43d0-8378-0107a144a4e5" providerId="AD" clId="Web-{C4A9CF49-B1A6-CEA9-ABBB-C0A0B996A8F0}" dt="2024-05-03T13:43:47.359" v="617"/>
        <pc:sldMkLst>
          <pc:docMk/>
          <pc:sldMk cId="2458938341" sldId="301"/>
        </pc:sldMkLst>
        <pc:grpChg chg="del">
          <ac:chgData name="GIULIA PEDONESE" userId="S::giulia.pedonese@cnr.it::b7fd581c-332c-43d0-8378-0107a144a4e5" providerId="AD" clId="Web-{C4A9CF49-B1A6-CEA9-ABBB-C0A0B996A8F0}" dt="2024-05-03T13:43:47.359" v="617"/>
          <ac:grpSpMkLst>
            <pc:docMk/>
            <pc:sldMk cId="2458938341" sldId="301"/>
            <ac:grpSpMk id="4" creationId="{DBC3EE57-557E-E2D3-0470-E6CDCB7F0A5A}"/>
          </ac:grpSpMkLst>
        </pc:grpChg>
      </pc:sldChg>
      <pc:sldChg chg="modSp">
        <pc:chgData name="GIULIA PEDONESE" userId="S::giulia.pedonese@cnr.it::b7fd581c-332c-43d0-8378-0107a144a4e5" providerId="AD" clId="Web-{C4A9CF49-B1A6-CEA9-ABBB-C0A0B996A8F0}" dt="2024-05-03T13:43:57.641" v="619" actId="20577"/>
        <pc:sldMkLst>
          <pc:docMk/>
          <pc:sldMk cId="2460271014" sldId="304"/>
        </pc:sldMkLst>
        <pc:spChg chg="mod">
          <ac:chgData name="GIULIA PEDONESE" userId="S::giulia.pedonese@cnr.it::b7fd581c-332c-43d0-8378-0107a144a4e5" providerId="AD" clId="Web-{C4A9CF49-B1A6-CEA9-ABBB-C0A0B996A8F0}" dt="2024-05-03T13:43:57.641" v="619" actId="20577"/>
          <ac:spMkLst>
            <pc:docMk/>
            <pc:sldMk cId="2460271014" sldId="304"/>
            <ac:spMk id="22" creationId="{BA485454-548B-D82A-7DFA-90A51BDE6DBB}"/>
          </ac:spMkLst>
        </pc:spChg>
      </pc:sldChg>
      <pc:sldChg chg="modSp">
        <pc:chgData name="GIULIA PEDONESE" userId="S::giulia.pedonese@cnr.it::b7fd581c-332c-43d0-8378-0107a144a4e5" providerId="AD" clId="Web-{C4A9CF49-B1A6-CEA9-ABBB-C0A0B996A8F0}" dt="2024-05-03T13:44:04" v="620" actId="20577"/>
        <pc:sldMkLst>
          <pc:docMk/>
          <pc:sldMk cId="4013908433" sldId="305"/>
        </pc:sldMkLst>
        <pc:spChg chg="mod">
          <ac:chgData name="GIULIA PEDONESE" userId="S::giulia.pedonese@cnr.it::b7fd581c-332c-43d0-8378-0107a144a4e5" providerId="AD" clId="Web-{C4A9CF49-B1A6-CEA9-ABBB-C0A0B996A8F0}" dt="2024-05-03T13:44:04" v="620" actId="20577"/>
          <ac:spMkLst>
            <pc:docMk/>
            <pc:sldMk cId="4013908433" sldId="305"/>
            <ac:spMk id="22" creationId="{BA485454-548B-D82A-7DFA-90A51BDE6DBB}"/>
          </ac:spMkLst>
        </pc:spChg>
      </pc:sldChg>
      <pc:sldChg chg="addSp delSp modSp ord">
        <pc:chgData name="GIULIA PEDONESE" userId="S::giulia.pedonese@cnr.it::b7fd581c-332c-43d0-8378-0107a144a4e5" providerId="AD" clId="Web-{C4A9CF49-B1A6-CEA9-ABBB-C0A0B996A8F0}" dt="2024-05-03T13:47:19.237" v="629" actId="20577"/>
        <pc:sldMkLst>
          <pc:docMk/>
          <pc:sldMk cId="2637463374" sldId="312"/>
        </pc:sldMkLst>
        <pc:spChg chg="add mod">
          <ac:chgData name="GIULIA PEDONESE" userId="S::giulia.pedonese@cnr.it::b7fd581c-332c-43d0-8378-0107a144a4e5" providerId="AD" clId="Web-{C4A9CF49-B1A6-CEA9-ABBB-C0A0B996A8F0}" dt="2024-05-03T13:47:19.237" v="629" actId="20577"/>
          <ac:spMkLst>
            <pc:docMk/>
            <pc:sldMk cId="2637463374" sldId="312"/>
            <ac:spMk id="3" creationId="{9B3018D1-8AA4-CCE8-D930-9C9CBB56061C}"/>
          </ac:spMkLst>
        </pc:spChg>
        <pc:spChg chg="del mod">
          <ac:chgData name="GIULIA PEDONESE" userId="S::giulia.pedonese@cnr.it::b7fd581c-332c-43d0-8378-0107a144a4e5" providerId="AD" clId="Web-{C4A9CF49-B1A6-CEA9-ABBB-C0A0B996A8F0}" dt="2024-05-03T12:27:14.299" v="20"/>
          <ac:spMkLst>
            <pc:docMk/>
            <pc:sldMk cId="2637463374" sldId="312"/>
            <ac:spMk id="22" creationId="{BA485454-548B-D82A-7DFA-90A51BDE6DBB}"/>
          </ac:spMkLst>
        </pc:spChg>
        <pc:spChg chg="mod">
          <ac:chgData name="GIULIA PEDONESE" userId="S::giulia.pedonese@cnr.it::b7fd581c-332c-43d0-8378-0107a144a4e5" providerId="AD" clId="Web-{C4A9CF49-B1A6-CEA9-ABBB-C0A0B996A8F0}" dt="2024-05-03T12:42:52.014" v="307" actId="20577"/>
          <ac:spMkLst>
            <pc:docMk/>
            <pc:sldMk cId="2637463374" sldId="312"/>
            <ac:spMk id="66" creationId="{00000000-0000-0000-0000-000000000000}"/>
          </ac:spMkLst>
        </pc:spChg>
      </pc:sldChg>
      <pc:sldChg chg="modSp">
        <pc:chgData name="GIULIA PEDONESE" userId="S::giulia.pedonese@cnr.it::b7fd581c-332c-43d0-8378-0107a144a4e5" providerId="AD" clId="Web-{C4A9CF49-B1A6-CEA9-ABBB-C0A0B996A8F0}" dt="2024-05-03T13:45:06.532" v="625" actId="20577"/>
        <pc:sldMkLst>
          <pc:docMk/>
          <pc:sldMk cId="3434596791" sldId="316"/>
        </pc:sldMkLst>
        <pc:spChg chg="mod">
          <ac:chgData name="GIULIA PEDONESE" userId="S::giulia.pedonese@cnr.it::b7fd581c-332c-43d0-8378-0107a144a4e5" providerId="AD" clId="Web-{C4A9CF49-B1A6-CEA9-ABBB-C0A0B996A8F0}" dt="2024-05-03T13:45:06.532" v="625" actId="20577"/>
          <ac:spMkLst>
            <pc:docMk/>
            <pc:sldMk cId="3434596791" sldId="316"/>
            <ac:spMk id="66" creationId="{00000000-0000-0000-0000-000000000000}"/>
          </ac:spMkLst>
        </pc:spChg>
      </pc:sldChg>
      <pc:sldChg chg="del">
        <pc:chgData name="GIULIA PEDONESE" userId="S::giulia.pedonese@cnr.it::b7fd581c-332c-43d0-8378-0107a144a4e5" providerId="AD" clId="Web-{C4A9CF49-B1A6-CEA9-ABBB-C0A0B996A8F0}" dt="2024-05-03T13:38:28.668" v="477"/>
        <pc:sldMkLst>
          <pc:docMk/>
          <pc:sldMk cId="1123510673" sldId="317"/>
        </pc:sldMkLst>
      </pc:sldChg>
      <pc:sldChg chg="modSp">
        <pc:chgData name="GIULIA PEDONESE" userId="S::giulia.pedonese@cnr.it::b7fd581c-332c-43d0-8378-0107a144a4e5" providerId="AD" clId="Web-{C4A9CF49-B1A6-CEA9-ABBB-C0A0B996A8F0}" dt="2024-05-03T14:04:07.719" v="1124" actId="20577"/>
        <pc:sldMkLst>
          <pc:docMk/>
          <pc:sldMk cId="1190662877" sldId="318"/>
        </pc:sldMkLst>
        <pc:spChg chg="mod">
          <ac:chgData name="GIULIA PEDONESE" userId="S::giulia.pedonese@cnr.it::b7fd581c-332c-43d0-8378-0107a144a4e5" providerId="AD" clId="Web-{C4A9CF49-B1A6-CEA9-ABBB-C0A0B996A8F0}" dt="2024-05-03T14:04:07.719" v="1124" actId="20577"/>
          <ac:spMkLst>
            <pc:docMk/>
            <pc:sldMk cId="1190662877" sldId="318"/>
            <ac:spMk id="22" creationId="{BA485454-548B-D82A-7DFA-90A51BDE6DBB}"/>
          </ac:spMkLst>
        </pc:spChg>
      </pc:sldChg>
      <pc:sldChg chg="add">
        <pc:chgData name="GIULIA PEDONESE" userId="S::giulia.pedonese@cnr.it::b7fd581c-332c-43d0-8378-0107a144a4e5" providerId="AD" clId="Web-{C4A9CF49-B1A6-CEA9-ABBB-C0A0B996A8F0}" dt="2024-05-03T13:36:09.572" v="456"/>
        <pc:sldMkLst>
          <pc:docMk/>
          <pc:sldMk cId="1695492298" sldId="320"/>
        </pc:sldMkLst>
      </pc:sldChg>
      <pc:sldChg chg="add">
        <pc:chgData name="GIULIA PEDONESE" userId="S::giulia.pedonese@cnr.it::b7fd581c-332c-43d0-8378-0107a144a4e5" providerId="AD" clId="Web-{C4A9CF49-B1A6-CEA9-ABBB-C0A0B996A8F0}" dt="2024-05-03T13:36:48.495" v="461"/>
        <pc:sldMkLst>
          <pc:docMk/>
          <pc:sldMk cId="2774508523" sldId="325"/>
        </pc:sldMkLst>
      </pc:sldChg>
      <pc:sldChg chg="del">
        <pc:chgData name="GIULIA PEDONESE" userId="S::giulia.pedonese@cnr.it::b7fd581c-332c-43d0-8378-0107a144a4e5" providerId="AD" clId="Web-{C4A9CF49-B1A6-CEA9-ABBB-C0A0B996A8F0}" dt="2024-05-03T13:35:43.478" v="455"/>
        <pc:sldMkLst>
          <pc:docMk/>
          <pc:sldMk cId="3985884769" sldId="325"/>
        </pc:sldMkLst>
      </pc:sldChg>
      <pc:sldChg chg="add">
        <pc:chgData name="GIULIA PEDONESE" userId="S::giulia.pedonese@cnr.it::b7fd581c-332c-43d0-8378-0107a144a4e5" providerId="AD" clId="Web-{C4A9CF49-B1A6-CEA9-ABBB-C0A0B996A8F0}" dt="2024-05-03T13:37:00.214" v="464"/>
        <pc:sldMkLst>
          <pc:docMk/>
          <pc:sldMk cId="2991243597" sldId="328"/>
        </pc:sldMkLst>
      </pc:sldChg>
      <pc:sldChg chg="modSp">
        <pc:chgData name="GIULIA PEDONESE" userId="S::giulia.pedonese@cnr.it::b7fd581c-332c-43d0-8378-0107a144a4e5" providerId="AD" clId="Web-{C4A9CF49-B1A6-CEA9-ABBB-C0A0B996A8F0}" dt="2024-05-03T13:43:38.609" v="615" actId="20577"/>
        <pc:sldMkLst>
          <pc:docMk/>
          <pc:sldMk cId="1216095931" sldId="330"/>
        </pc:sldMkLst>
        <pc:spChg chg="mod">
          <ac:chgData name="GIULIA PEDONESE" userId="S::giulia.pedonese@cnr.it::b7fd581c-332c-43d0-8378-0107a144a4e5" providerId="AD" clId="Web-{C4A9CF49-B1A6-CEA9-ABBB-C0A0B996A8F0}" dt="2024-05-03T13:43:38.609" v="615" actId="20577"/>
          <ac:spMkLst>
            <pc:docMk/>
            <pc:sldMk cId="1216095931" sldId="330"/>
            <ac:spMk id="22" creationId="{BA485454-548B-D82A-7DFA-90A51BDE6DBB}"/>
          </ac:spMkLst>
        </pc:spChg>
      </pc:sldChg>
      <pc:sldChg chg="modSp add replId">
        <pc:chgData name="GIULIA PEDONESE" userId="S::giulia.pedonese@cnr.it::b7fd581c-332c-43d0-8378-0107a144a4e5" providerId="AD" clId="Web-{C4A9CF49-B1A6-CEA9-ABBB-C0A0B996A8F0}" dt="2024-05-03T13:50:09.114" v="656" actId="20577"/>
        <pc:sldMkLst>
          <pc:docMk/>
          <pc:sldMk cId="1809860643" sldId="337"/>
        </pc:sldMkLst>
        <pc:spChg chg="mod">
          <ac:chgData name="GIULIA PEDONESE" userId="S::giulia.pedonese@cnr.it::b7fd581c-332c-43d0-8378-0107a144a4e5" providerId="AD" clId="Web-{C4A9CF49-B1A6-CEA9-ABBB-C0A0B996A8F0}" dt="2024-05-03T13:50:09.114" v="656" actId="20577"/>
          <ac:spMkLst>
            <pc:docMk/>
            <pc:sldMk cId="1809860643" sldId="337"/>
            <ac:spMk id="22" creationId="{BA485454-548B-D82A-7DFA-90A51BDE6DBB}"/>
          </ac:spMkLst>
        </pc:spChg>
        <pc:spChg chg="mod">
          <ac:chgData name="GIULIA PEDONESE" userId="S::giulia.pedonese@cnr.it::b7fd581c-332c-43d0-8378-0107a144a4e5" providerId="AD" clId="Web-{C4A9CF49-B1A6-CEA9-ABBB-C0A0B996A8F0}" dt="2024-05-03T12:27:22.314" v="31" actId="20577"/>
          <ac:spMkLst>
            <pc:docMk/>
            <pc:sldMk cId="1809860643" sldId="337"/>
            <ac:spMk id="66" creationId="{00000000-0000-0000-0000-000000000000}"/>
          </ac:spMkLst>
        </pc:spChg>
      </pc:sldChg>
      <pc:sldChg chg="delSp modSp add del replId">
        <pc:chgData name="GIULIA PEDONESE" userId="S::giulia.pedonese@cnr.it::b7fd581c-332c-43d0-8378-0107a144a4e5" providerId="AD" clId="Web-{C4A9CF49-B1A6-CEA9-ABBB-C0A0B996A8F0}" dt="2024-05-03T12:44:08.078" v="317"/>
        <pc:sldMkLst>
          <pc:docMk/>
          <pc:sldMk cId="2259686454" sldId="338"/>
        </pc:sldMkLst>
        <pc:spChg chg="del mod">
          <ac:chgData name="GIULIA PEDONESE" userId="S::giulia.pedonese@cnr.it::b7fd581c-332c-43d0-8378-0107a144a4e5" providerId="AD" clId="Web-{C4A9CF49-B1A6-CEA9-ABBB-C0A0B996A8F0}" dt="2024-05-03T12:36:25.259" v="199"/>
          <ac:spMkLst>
            <pc:docMk/>
            <pc:sldMk cId="2259686454" sldId="338"/>
            <ac:spMk id="3" creationId="{9B3018D1-8AA4-CCE8-D930-9C9CBB56061C}"/>
          </ac:spMkLst>
        </pc:spChg>
        <pc:spChg chg="mod">
          <ac:chgData name="GIULIA PEDONESE" userId="S::giulia.pedonese@cnr.it::b7fd581c-332c-43d0-8378-0107a144a4e5" providerId="AD" clId="Web-{C4A9CF49-B1A6-CEA9-ABBB-C0A0B996A8F0}" dt="2024-05-03T12:37:01.260" v="201" actId="20577"/>
          <ac:spMkLst>
            <pc:docMk/>
            <pc:sldMk cId="2259686454" sldId="338"/>
            <ac:spMk id="66" creationId="{00000000-0000-0000-0000-000000000000}"/>
          </ac:spMkLst>
        </pc:spChg>
      </pc:sldChg>
      <pc:sldChg chg="addSp delSp modSp add replId">
        <pc:chgData name="GIULIA PEDONESE" userId="S::giulia.pedonese@cnr.it::b7fd581c-332c-43d0-8378-0107a144a4e5" providerId="AD" clId="Web-{C4A9CF49-B1A6-CEA9-ABBB-C0A0B996A8F0}" dt="2024-05-03T13:48:24.238" v="638" actId="14100"/>
        <pc:sldMkLst>
          <pc:docMk/>
          <pc:sldMk cId="2851430132" sldId="339"/>
        </pc:sldMkLst>
        <pc:spChg chg="mod">
          <ac:chgData name="GIULIA PEDONESE" userId="S::giulia.pedonese@cnr.it::b7fd581c-332c-43d0-8378-0107a144a4e5" providerId="AD" clId="Web-{C4A9CF49-B1A6-CEA9-ABBB-C0A0B996A8F0}" dt="2024-05-03T13:48:24.238" v="638" actId="14100"/>
          <ac:spMkLst>
            <pc:docMk/>
            <pc:sldMk cId="2851430132" sldId="339"/>
            <ac:spMk id="3" creationId="{9B3018D1-8AA4-CCE8-D930-9C9CBB56061C}"/>
          </ac:spMkLst>
        </pc:spChg>
        <pc:spChg chg="mod">
          <ac:chgData name="GIULIA PEDONESE" userId="S::giulia.pedonese@cnr.it::b7fd581c-332c-43d0-8378-0107a144a4e5" providerId="AD" clId="Web-{C4A9CF49-B1A6-CEA9-ABBB-C0A0B996A8F0}" dt="2024-05-03T12:42:56.842" v="309" actId="20577"/>
          <ac:spMkLst>
            <pc:docMk/>
            <pc:sldMk cId="2851430132" sldId="339"/>
            <ac:spMk id="66" creationId="{00000000-0000-0000-0000-000000000000}"/>
          </ac:spMkLst>
        </pc:spChg>
        <pc:picChg chg="add del mod">
          <ac:chgData name="GIULIA PEDONESE" userId="S::giulia.pedonese@cnr.it::b7fd581c-332c-43d0-8378-0107a144a4e5" providerId="AD" clId="Web-{C4A9CF49-B1A6-CEA9-ABBB-C0A0B996A8F0}" dt="2024-05-03T12:40:43.950" v="269"/>
          <ac:picMkLst>
            <pc:docMk/>
            <pc:sldMk cId="2851430132" sldId="339"/>
            <ac:picMk id="4" creationId="{8C0638AC-D978-B270-5328-68B974E3A681}"/>
          </ac:picMkLst>
        </pc:picChg>
      </pc:sldChg>
      <pc:sldChg chg="modSp add replId">
        <pc:chgData name="GIULIA PEDONESE" userId="S::giulia.pedonese@cnr.it::b7fd581c-332c-43d0-8378-0107a144a4e5" providerId="AD" clId="Web-{C4A9CF49-B1A6-CEA9-ABBB-C0A0B996A8F0}" dt="2024-05-03T14:05:44.642" v="1131" actId="20577"/>
        <pc:sldMkLst>
          <pc:docMk/>
          <pc:sldMk cId="2376219714" sldId="340"/>
        </pc:sldMkLst>
        <pc:spChg chg="mod">
          <ac:chgData name="GIULIA PEDONESE" userId="S::giulia.pedonese@cnr.it::b7fd581c-332c-43d0-8378-0107a144a4e5" providerId="AD" clId="Web-{C4A9CF49-B1A6-CEA9-ABBB-C0A0B996A8F0}" dt="2024-05-03T13:48:33.801" v="639" actId="1076"/>
          <ac:spMkLst>
            <pc:docMk/>
            <pc:sldMk cId="2376219714" sldId="340"/>
            <ac:spMk id="3" creationId="{9B3018D1-8AA4-CCE8-D930-9C9CBB56061C}"/>
          </ac:spMkLst>
        </pc:spChg>
        <pc:spChg chg="mod">
          <ac:chgData name="GIULIA PEDONESE" userId="S::giulia.pedonese@cnr.it::b7fd581c-332c-43d0-8378-0107a144a4e5" providerId="AD" clId="Web-{C4A9CF49-B1A6-CEA9-ABBB-C0A0B996A8F0}" dt="2024-05-03T14:05:44.642" v="1131" actId="20577"/>
          <ac:spMkLst>
            <pc:docMk/>
            <pc:sldMk cId="2376219714" sldId="340"/>
            <ac:spMk id="66" creationId="{00000000-0000-0000-0000-000000000000}"/>
          </ac:spMkLst>
        </pc:spChg>
      </pc:sldChg>
      <pc:sldChg chg="addSp delSp modSp add replId">
        <pc:chgData name="GIULIA PEDONESE" userId="S::giulia.pedonese@cnr.it::b7fd581c-332c-43d0-8378-0107a144a4e5" providerId="AD" clId="Web-{C4A9CF49-B1A6-CEA9-ABBB-C0A0B996A8F0}" dt="2024-05-03T12:45:06.500" v="335"/>
        <pc:sldMkLst>
          <pc:docMk/>
          <pc:sldMk cId="2607986012" sldId="341"/>
        </pc:sldMkLst>
        <pc:spChg chg="del mod">
          <ac:chgData name="GIULIA PEDONESE" userId="S::giulia.pedonese@cnr.it::b7fd581c-332c-43d0-8378-0107a144a4e5" providerId="AD" clId="Web-{C4A9CF49-B1A6-CEA9-ABBB-C0A0B996A8F0}" dt="2024-05-03T12:45:06.500" v="335"/>
          <ac:spMkLst>
            <pc:docMk/>
            <pc:sldMk cId="2607986012" sldId="341"/>
            <ac:spMk id="22" creationId="{BA485454-548B-D82A-7DFA-90A51BDE6DBB}"/>
          </ac:spMkLst>
        </pc:spChg>
        <pc:spChg chg="mod">
          <ac:chgData name="GIULIA PEDONESE" userId="S::giulia.pedonese@cnr.it::b7fd581c-332c-43d0-8378-0107a144a4e5" providerId="AD" clId="Web-{C4A9CF49-B1A6-CEA9-ABBB-C0A0B996A8F0}" dt="2024-05-03T12:44:57.016" v="330" actId="20577"/>
          <ac:spMkLst>
            <pc:docMk/>
            <pc:sldMk cId="2607986012" sldId="341"/>
            <ac:spMk id="66" creationId="{00000000-0000-0000-0000-000000000000}"/>
          </ac:spMkLst>
        </pc:spChg>
        <pc:picChg chg="add mod">
          <ac:chgData name="GIULIA PEDONESE" userId="S::giulia.pedonese@cnr.it::b7fd581c-332c-43d0-8378-0107a144a4e5" providerId="AD" clId="Web-{C4A9CF49-B1A6-CEA9-ABBB-C0A0B996A8F0}" dt="2024-05-03T12:45:05.719" v="334" actId="1076"/>
          <ac:picMkLst>
            <pc:docMk/>
            <pc:sldMk cId="2607986012" sldId="341"/>
            <ac:picMk id="3" creationId="{0201AF24-1129-839B-A026-DCE0BF3A729F}"/>
          </ac:picMkLst>
        </pc:picChg>
      </pc:sldChg>
      <pc:sldChg chg="addSp delSp modSp add replId">
        <pc:chgData name="GIULIA PEDONESE" userId="S::giulia.pedonese@cnr.it::b7fd581c-332c-43d0-8378-0107a144a4e5" providerId="AD" clId="Web-{C4A9CF49-B1A6-CEA9-ABBB-C0A0B996A8F0}" dt="2024-05-03T13:50:34.474" v="659" actId="20577"/>
        <pc:sldMkLst>
          <pc:docMk/>
          <pc:sldMk cId="1411424028" sldId="342"/>
        </pc:sldMkLst>
        <pc:spChg chg="add mod">
          <ac:chgData name="GIULIA PEDONESE" userId="S::giulia.pedonese@cnr.it::b7fd581c-332c-43d0-8378-0107a144a4e5" providerId="AD" clId="Web-{C4A9CF49-B1A6-CEA9-ABBB-C0A0B996A8F0}" dt="2024-05-03T13:50:34.474" v="659" actId="20577"/>
          <ac:spMkLst>
            <pc:docMk/>
            <pc:sldMk cId="1411424028" sldId="342"/>
            <ac:spMk id="4" creationId="{1B4880D4-C8E8-1D2D-CD39-14C633798DC9}"/>
          </ac:spMkLst>
        </pc:spChg>
        <pc:spChg chg="mod">
          <ac:chgData name="GIULIA PEDONESE" userId="S::giulia.pedonese@cnr.it::b7fd581c-332c-43d0-8378-0107a144a4e5" providerId="AD" clId="Web-{C4A9CF49-B1A6-CEA9-ABBB-C0A0B996A8F0}" dt="2024-05-03T12:46:02.454" v="342" actId="20577"/>
          <ac:spMkLst>
            <pc:docMk/>
            <pc:sldMk cId="1411424028" sldId="342"/>
            <ac:spMk id="66" creationId="{00000000-0000-0000-0000-000000000000}"/>
          </ac:spMkLst>
        </pc:spChg>
        <pc:picChg chg="del">
          <ac:chgData name="GIULIA PEDONESE" userId="S::giulia.pedonese@cnr.it::b7fd581c-332c-43d0-8378-0107a144a4e5" providerId="AD" clId="Web-{C4A9CF49-B1A6-CEA9-ABBB-C0A0B996A8F0}" dt="2024-05-03T12:46:04.579" v="343"/>
          <ac:picMkLst>
            <pc:docMk/>
            <pc:sldMk cId="1411424028" sldId="342"/>
            <ac:picMk id="3" creationId="{0201AF24-1129-839B-A026-DCE0BF3A729F}"/>
          </ac:picMkLst>
        </pc:picChg>
      </pc:sldChg>
      <pc:sldChg chg="addSp delSp modSp add replId">
        <pc:chgData name="GIULIA PEDONESE" userId="S::giulia.pedonese@cnr.it::b7fd581c-332c-43d0-8378-0107a144a4e5" providerId="AD" clId="Web-{C4A9CF49-B1A6-CEA9-ABBB-C0A0B996A8F0}" dt="2024-05-03T12:48:35.800" v="368" actId="1076"/>
        <pc:sldMkLst>
          <pc:docMk/>
          <pc:sldMk cId="231794128" sldId="343"/>
        </pc:sldMkLst>
        <pc:spChg chg="del">
          <ac:chgData name="GIULIA PEDONESE" userId="S::giulia.pedonese@cnr.it::b7fd581c-332c-43d0-8378-0107a144a4e5" providerId="AD" clId="Web-{C4A9CF49-B1A6-CEA9-ABBB-C0A0B996A8F0}" dt="2024-05-03T12:46:56.674" v="361"/>
          <ac:spMkLst>
            <pc:docMk/>
            <pc:sldMk cId="231794128" sldId="343"/>
            <ac:spMk id="4" creationId="{1B4880D4-C8E8-1D2D-CD39-14C633798DC9}"/>
          </ac:spMkLst>
        </pc:spChg>
        <pc:spChg chg="mod">
          <ac:chgData name="GIULIA PEDONESE" userId="S::giulia.pedonese@cnr.it::b7fd581c-332c-43d0-8378-0107a144a4e5" providerId="AD" clId="Web-{C4A9CF49-B1A6-CEA9-ABBB-C0A0B996A8F0}" dt="2024-05-03T12:46:55.346" v="360" actId="20577"/>
          <ac:spMkLst>
            <pc:docMk/>
            <pc:sldMk cId="231794128" sldId="343"/>
            <ac:spMk id="66" creationId="{00000000-0000-0000-0000-000000000000}"/>
          </ac:spMkLst>
        </pc:spChg>
        <pc:picChg chg="add del mod">
          <ac:chgData name="GIULIA PEDONESE" userId="S::giulia.pedonese@cnr.it::b7fd581c-332c-43d0-8378-0107a144a4e5" providerId="AD" clId="Web-{C4A9CF49-B1A6-CEA9-ABBB-C0A0B996A8F0}" dt="2024-05-03T12:48:29.347" v="365"/>
          <ac:picMkLst>
            <pc:docMk/>
            <pc:sldMk cId="231794128" sldId="343"/>
            <ac:picMk id="3" creationId="{980006E5-A831-3C38-CBFA-EC6B91C7AFDC}"/>
          </ac:picMkLst>
        </pc:picChg>
        <pc:picChg chg="add mod">
          <ac:chgData name="GIULIA PEDONESE" userId="S::giulia.pedonese@cnr.it::b7fd581c-332c-43d0-8378-0107a144a4e5" providerId="AD" clId="Web-{C4A9CF49-B1A6-CEA9-ABBB-C0A0B996A8F0}" dt="2024-05-03T12:48:35.800" v="368" actId="1076"/>
          <ac:picMkLst>
            <pc:docMk/>
            <pc:sldMk cId="231794128" sldId="343"/>
            <ac:picMk id="5" creationId="{B08F84DD-28BB-5F02-E7BA-FC3E5A803C06}"/>
          </ac:picMkLst>
        </pc:picChg>
      </pc:sldChg>
      <pc:sldChg chg="modSp add ord replId">
        <pc:chgData name="GIULIA PEDONESE" userId="S::giulia.pedonese@cnr.it::b7fd581c-332c-43d0-8378-0107a144a4e5" providerId="AD" clId="Web-{C4A9CF49-B1A6-CEA9-ABBB-C0A0B996A8F0}" dt="2024-05-03T14:06:39.081" v="1132" actId="20577"/>
        <pc:sldMkLst>
          <pc:docMk/>
          <pc:sldMk cId="3116392434" sldId="344"/>
        </pc:sldMkLst>
        <pc:spChg chg="mod">
          <ac:chgData name="GIULIA PEDONESE" userId="S::giulia.pedonese@cnr.it::b7fd581c-332c-43d0-8378-0107a144a4e5" providerId="AD" clId="Web-{C4A9CF49-B1A6-CEA9-ABBB-C0A0B996A8F0}" dt="2024-05-03T14:06:39.081" v="1132" actId="20577"/>
          <ac:spMkLst>
            <pc:docMk/>
            <pc:sldMk cId="3116392434" sldId="344"/>
            <ac:spMk id="4" creationId="{1B4880D4-C8E8-1D2D-CD39-14C633798DC9}"/>
          </ac:spMkLst>
        </pc:spChg>
        <pc:spChg chg="mod">
          <ac:chgData name="GIULIA PEDONESE" userId="S::giulia.pedonese@cnr.it::b7fd581c-332c-43d0-8378-0107a144a4e5" providerId="AD" clId="Web-{C4A9CF49-B1A6-CEA9-ABBB-C0A0B996A8F0}" dt="2024-05-03T12:55:16.868" v="405" actId="20577"/>
          <ac:spMkLst>
            <pc:docMk/>
            <pc:sldMk cId="3116392434" sldId="344"/>
            <ac:spMk id="66" creationId="{00000000-0000-0000-0000-000000000000}"/>
          </ac:spMkLst>
        </pc:spChg>
      </pc:sldChg>
      <pc:sldChg chg="addSp delSp modSp add replId">
        <pc:chgData name="GIULIA PEDONESE" userId="S::giulia.pedonese@cnr.it::b7fd581c-332c-43d0-8378-0107a144a4e5" providerId="AD" clId="Web-{C4A9CF49-B1A6-CEA9-ABBB-C0A0B996A8F0}" dt="2024-05-03T13:24:54.048" v="440" actId="1076"/>
        <pc:sldMkLst>
          <pc:docMk/>
          <pc:sldMk cId="3222419294" sldId="345"/>
        </pc:sldMkLst>
        <pc:spChg chg="del mod">
          <ac:chgData name="GIULIA PEDONESE" userId="S::giulia.pedonese@cnr.it::b7fd581c-332c-43d0-8378-0107a144a4e5" providerId="AD" clId="Web-{C4A9CF49-B1A6-CEA9-ABBB-C0A0B996A8F0}" dt="2024-05-03T13:16:33.713" v="427"/>
          <ac:spMkLst>
            <pc:docMk/>
            <pc:sldMk cId="3222419294" sldId="345"/>
            <ac:spMk id="4" creationId="{1B4880D4-C8E8-1D2D-CD39-14C633798DC9}"/>
          </ac:spMkLst>
        </pc:spChg>
        <pc:spChg chg="add mod">
          <ac:chgData name="GIULIA PEDONESE" userId="S::giulia.pedonese@cnr.it::b7fd581c-332c-43d0-8378-0107a144a4e5" providerId="AD" clId="Web-{C4A9CF49-B1A6-CEA9-ABBB-C0A0B996A8F0}" dt="2024-05-03T13:24:54.048" v="440" actId="1076"/>
          <ac:spMkLst>
            <pc:docMk/>
            <pc:sldMk cId="3222419294" sldId="345"/>
            <ac:spMk id="5" creationId="{9CC9AA17-F534-FD25-6F0A-E8C33EE5A616}"/>
          </ac:spMkLst>
        </pc:spChg>
        <pc:spChg chg="mod">
          <ac:chgData name="GIULIA PEDONESE" userId="S::giulia.pedonese@cnr.it::b7fd581c-332c-43d0-8378-0107a144a4e5" providerId="AD" clId="Web-{C4A9CF49-B1A6-CEA9-ABBB-C0A0B996A8F0}" dt="2024-05-03T13:16:18.729" v="420" actId="20577"/>
          <ac:spMkLst>
            <pc:docMk/>
            <pc:sldMk cId="3222419294" sldId="345"/>
            <ac:spMk id="66" creationId="{00000000-0000-0000-0000-000000000000}"/>
          </ac:spMkLst>
        </pc:spChg>
        <pc:picChg chg="add mod">
          <ac:chgData name="GIULIA PEDONESE" userId="S::giulia.pedonese@cnr.it::b7fd581c-332c-43d0-8378-0107a144a4e5" providerId="AD" clId="Web-{C4A9CF49-B1A6-CEA9-ABBB-C0A0B996A8F0}" dt="2024-05-03T13:24:42.813" v="437" actId="1076"/>
          <ac:picMkLst>
            <pc:docMk/>
            <pc:sldMk cId="3222419294" sldId="345"/>
            <ac:picMk id="3" creationId="{16DB05D0-663B-421B-5E25-90B56C2C2D7A}"/>
          </ac:picMkLst>
        </pc:picChg>
      </pc:sldChg>
      <pc:sldChg chg="addSp delSp modSp add replId">
        <pc:chgData name="GIULIA PEDONESE" userId="S::giulia.pedonese@cnr.it::b7fd581c-332c-43d0-8378-0107a144a4e5" providerId="AD" clId="Web-{C4A9CF49-B1A6-CEA9-ABBB-C0A0B996A8F0}" dt="2024-05-03T13:18:26.590" v="431" actId="1076"/>
        <pc:sldMkLst>
          <pc:docMk/>
          <pc:sldMk cId="3560473659" sldId="346"/>
        </pc:sldMkLst>
        <pc:picChg chg="del">
          <ac:chgData name="GIULIA PEDONESE" userId="S::giulia.pedonese@cnr.it::b7fd581c-332c-43d0-8378-0107a144a4e5" providerId="AD" clId="Web-{C4A9CF49-B1A6-CEA9-ABBB-C0A0B996A8F0}" dt="2024-05-03T13:16:37.713" v="428"/>
          <ac:picMkLst>
            <pc:docMk/>
            <pc:sldMk cId="3560473659" sldId="346"/>
            <ac:picMk id="3" creationId="{16DB05D0-663B-421B-5E25-90B56C2C2D7A}"/>
          </ac:picMkLst>
        </pc:picChg>
        <pc:picChg chg="add mod">
          <ac:chgData name="GIULIA PEDONESE" userId="S::giulia.pedonese@cnr.it::b7fd581c-332c-43d0-8378-0107a144a4e5" providerId="AD" clId="Web-{C4A9CF49-B1A6-CEA9-ABBB-C0A0B996A8F0}" dt="2024-05-03T13:18:26.590" v="431" actId="1076"/>
          <ac:picMkLst>
            <pc:docMk/>
            <pc:sldMk cId="3560473659" sldId="346"/>
            <ac:picMk id="5" creationId="{FA000104-1902-43B0-7E29-CEFF3E3710CD}"/>
          </ac:picMkLst>
        </pc:picChg>
      </pc:sldChg>
      <pc:sldChg chg="add del">
        <pc:chgData name="GIULIA PEDONESE" userId="S::giulia.pedonese@cnr.it::b7fd581c-332c-43d0-8378-0107a144a4e5" providerId="AD" clId="Web-{C4A9CF49-B1A6-CEA9-ABBB-C0A0B996A8F0}" dt="2024-05-03T13:52:48.835" v="660"/>
        <pc:sldMkLst>
          <pc:docMk/>
          <pc:sldMk cId="3082282638" sldId="347"/>
        </pc:sldMkLst>
      </pc:sldChg>
      <pc:sldChg chg="add">
        <pc:chgData name="GIULIA PEDONESE" userId="S::giulia.pedonese@cnr.it::b7fd581c-332c-43d0-8378-0107a144a4e5" providerId="AD" clId="Web-{C4A9CF49-B1A6-CEA9-ABBB-C0A0B996A8F0}" dt="2024-05-03T13:36:13.354" v="457"/>
        <pc:sldMkLst>
          <pc:docMk/>
          <pc:sldMk cId="1208236889" sldId="348"/>
        </pc:sldMkLst>
      </pc:sldChg>
      <pc:sldChg chg="modSp add">
        <pc:chgData name="GIULIA PEDONESE" userId="S::giulia.pedonese@cnr.it::b7fd581c-332c-43d0-8378-0107a144a4e5" providerId="AD" clId="Web-{C4A9CF49-B1A6-CEA9-ABBB-C0A0B996A8F0}" dt="2024-05-03T14:12:06.507" v="1141" actId="1076"/>
        <pc:sldMkLst>
          <pc:docMk/>
          <pc:sldMk cId="1373268918" sldId="349"/>
        </pc:sldMkLst>
        <pc:picChg chg="mod">
          <ac:chgData name="GIULIA PEDONESE" userId="S::giulia.pedonese@cnr.it::b7fd581c-332c-43d0-8378-0107a144a4e5" providerId="AD" clId="Web-{C4A9CF49-B1A6-CEA9-ABBB-C0A0B996A8F0}" dt="2024-05-03T14:12:06.507" v="1141" actId="1076"/>
          <ac:picMkLst>
            <pc:docMk/>
            <pc:sldMk cId="1373268918" sldId="349"/>
            <ac:picMk id="1028" creationId="{1F2FD5CA-7E20-8E66-5ED9-5124F1BDBEE0}"/>
          </ac:picMkLst>
        </pc:picChg>
      </pc:sldChg>
      <pc:sldChg chg="add">
        <pc:chgData name="GIULIA PEDONESE" userId="S::giulia.pedonese@cnr.it::b7fd581c-332c-43d0-8378-0107a144a4e5" providerId="AD" clId="Web-{C4A9CF49-B1A6-CEA9-ABBB-C0A0B996A8F0}" dt="2024-05-03T13:36:42.651" v="459"/>
        <pc:sldMkLst>
          <pc:docMk/>
          <pc:sldMk cId="1351645274" sldId="350"/>
        </pc:sldMkLst>
      </pc:sldChg>
      <pc:sldChg chg="addSp delSp modSp add">
        <pc:chgData name="GIULIA PEDONESE" userId="S::giulia.pedonese@cnr.it::b7fd581c-332c-43d0-8378-0107a144a4e5" providerId="AD" clId="Web-{C4A9CF49-B1A6-CEA9-ABBB-C0A0B996A8F0}" dt="2024-05-03T14:17:26.839" v="1179"/>
        <pc:sldMkLst>
          <pc:docMk/>
          <pc:sldMk cId="2137574429" sldId="351"/>
        </pc:sldMkLst>
        <pc:picChg chg="add del mod">
          <ac:chgData name="GIULIA PEDONESE" userId="S::giulia.pedonese@cnr.it::b7fd581c-332c-43d0-8378-0107a144a4e5" providerId="AD" clId="Web-{C4A9CF49-B1A6-CEA9-ABBB-C0A0B996A8F0}" dt="2024-05-03T14:17:24.605" v="1178"/>
          <ac:picMkLst>
            <pc:docMk/>
            <pc:sldMk cId="2137574429" sldId="351"/>
            <ac:picMk id="3" creationId="{639C7306-2595-6B1F-BF04-C632413B44D6}"/>
          </ac:picMkLst>
        </pc:picChg>
        <pc:picChg chg="add del mod">
          <ac:chgData name="GIULIA PEDONESE" userId="S::giulia.pedonese@cnr.it::b7fd581c-332c-43d0-8378-0107a144a4e5" providerId="AD" clId="Web-{C4A9CF49-B1A6-CEA9-ABBB-C0A0B996A8F0}" dt="2024-05-03T14:17:07.745" v="1171"/>
          <ac:picMkLst>
            <pc:docMk/>
            <pc:sldMk cId="2137574429" sldId="351"/>
            <ac:picMk id="4" creationId="{990C4E0B-63F7-E46D-8061-390D921A7B14}"/>
          </ac:picMkLst>
        </pc:picChg>
        <pc:picChg chg="add del mod">
          <ac:chgData name="GIULIA PEDONESE" userId="S::giulia.pedonese@cnr.it::b7fd581c-332c-43d0-8378-0107a144a4e5" providerId="AD" clId="Web-{C4A9CF49-B1A6-CEA9-ABBB-C0A0B996A8F0}" dt="2024-05-03T14:17:00.729" v="1168"/>
          <ac:picMkLst>
            <pc:docMk/>
            <pc:sldMk cId="2137574429" sldId="351"/>
            <ac:picMk id="6" creationId="{2B8C7F49-B639-02A4-1C7D-E32242688336}"/>
          </ac:picMkLst>
        </pc:picChg>
        <pc:picChg chg="add del">
          <ac:chgData name="GIULIA PEDONESE" userId="S::giulia.pedonese@cnr.it::b7fd581c-332c-43d0-8378-0107a144a4e5" providerId="AD" clId="Web-{C4A9CF49-B1A6-CEA9-ABBB-C0A0B996A8F0}" dt="2024-05-03T14:17:26.839" v="1179"/>
          <ac:picMkLst>
            <pc:docMk/>
            <pc:sldMk cId="2137574429" sldId="351"/>
            <ac:picMk id="6146" creationId="{9EA359E4-A0B8-1E1F-DDAD-44FB03A26F88}"/>
          </ac:picMkLst>
        </pc:picChg>
      </pc:sldChg>
      <pc:sldChg chg="add">
        <pc:chgData name="GIULIA PEDONESE" userId="S::giulia.pedonese@cnr.it::b7fd581c-332c-43d0-8378-0107a144a4e5" providerId="AD" clId="Web-{C4A9CF49-B1A6-CEA9-ABBB-C0A0B996A8F0}" dt="2024-05-03T13:36:53.088" v="462"/>
        <pc:sldMkLst>
          <pc:docMk/>
          <pc:sldMk cId="572533742" sldId="352"/>
        </pc:sldMkLst>
      </pc:sldChg>
      <pc:sldChg chg="add del">
        <pc:chgData name="GIULIA PEDONESE" userId="S::giulia.pedonese@cnr.it::b7fd581c-332c-43d0-8378-0107a144a4e5" providerId="AD" clId="Web-{C4A9CF49-B1A6-CEA9-ABBB-C0A0B996A8F0}" dt="2024-05-03T13:37:01.667" v="465"/>
        <pc:sldMkLst>
          <pc:docMk/>
          <pc:sldMk cId="749305506" sldId="353"/>
        </pc:sldMkLst>
      </pc:sldChg>
      <pc:sldChg chg="add">
        <pc:chgData name="GIULIA PEDONESE" userId="S::giulia.pedonese@cnr.it::b7fd581c-332c-43d0-8378-0107a144a4e5" providerId="AD" clId="Web-{C4A9CF49-B1A6-CEA9-ABBB-C0A0B996A8F0}" dt="2024-05-03T13:37:23.511" v="466"/>
        <pc:sldMkLst>
          <pc:docMk/>
          <pc:sldMk cId="873875065" sldId="353"/>
        </pc:sldMkLst>
      </pc:sldChg>
      <pc:sldChg chg="add">
        <pc:chgData name="GIULIA PEDONESE" userId="S::giulia.pedonese@cnr.it::b7fd581c-332c-43d0-8378-0107a144a4e5" providerId="AD" clId="Web-{C4A9CF49-B1A6-CEA9-ABBB-C0A0B996A8F0}" dt="2024-05-03T13:37:33.886" v="467"/>
        <pc:sldMkLst>
          <pc:docMk/>
          <pc:sldMk cId="1976051" sldId="354"/>
        </pc:sldMkLst>
      </pc:sldChg>
      <pc:sldChg chg="add">
        <pc:chgData name="GIULIA PEDONESE" userId="S::giulia.pedonese@cnr.it::b7fd581c-332c-43d0-8378-0107a144a4e5" providerId="AD" clId="Web-{C4A9CF49-B1A6-CEA9-ABBB-C0A0B996A8F0}" dt="2024-05-03T13:37:37.152" v="468"/>
        <pc:sldMkLst>
          <pc:docMk/>
          <pc:sldMk cId="3413295380" sldId="355"/>
        </pc:sldMkLst>
      </pc:sldChg>
      <pc:sldChg chg="add">
        <pc:chgData name="GIULIA PEDONESE" userId="S::giulia.pedonese@cnr.it::b7fd581c-332c-43d0-8378-0107a144a4e5" providerId="AD" clId="Web-{C4A9CF49-B1A6-CEA9-ABBB-C0A0B996A8F0}" dt="2024-05-03T13:37:39.902" v="469"/>
        <pc:sldMkLst>
          <pc:docMk/>
          <pc:sldMk cId="4042607070" sldId="356"/>
        </pc:sldMkLst>
      </pc:sldChg>
      <pc:sldChg chg="add">
        <pc:chgData name="GIULIA PEDONESE" userId="S::giulia.pedonese@cnr.it::b7fd581c-332c-43d0-8378-0107a144a4e5" providerId="AD" clId="Web-{C4A9CF49-B1A6-CEA9-ABBB-C0A0B996A8F0}" dt="2024-05-03T13:37:43.698" v="470"/>
        <pc:sldMkLst>
          <pc:docMk/>
          <pc:sldMk cId="382156675" sldId="357"/>
        </pc:sldMkLst>
      </pc:sldChg>
      <pc:sldChg chg="add">
        <pc:chgData name="GIULIA PEDONESE" userId="S::giulia.pedonese@cnr.it::b7fd581c-332c-43d0-8378-0107a144a4e5" providerId="AD" clId="Web-{C4A9CF49-B1A6-CEA9-ABBB-C0A0B996A8F0}" dt="2024-05-03T13:37:48.308" v="471"/>
        <pc:sldMkLst>
          <pc:docMk/>
          <pc:sldMk cId="221848107" sldId="358"/>
        </pc:sldMkLst>
      </pc:sldChg>
      <pc:sldChg chg="add">
        <pc:chgData name="GIULIA PEDONESE" userId="S::giulia.pedonese@cnr.it::b7fd581c-332c-43d0-8378-0107a144a4e5" providerId="AD" clId="Web-{C4A9CF49-B1A6-CEA9-ABBB-C0A0B996A8F0}" dt="2024-05-03T13:37:51.261" v="472"/>
        <pc:sldMkLst>
          <pc:docMk/>
          <pc:sldMk cId="3404255131" sldId="359"/>
        </pc:sldMkLst>
      </pc:sldChg>
      <pc:sldChg chg="add">
        <pc:chgData name="GIULIA PEDONESE" userId="S::giulia.pedonese@cnr.it::b7fd581c-332c-43d0-8378-0107a144a4e5" providerId="AD" clId="Web-{C4A9CF49-B1A6-CEA9-ABBB-C0A0B996A8F0}" dt="2024-05-03T13:37:55.199" v="473"/>
        <pc:sldMkLst>
          <pc:docMk/>
          <pc:sldMk cId="3059784755" sldId="360"/>
        </pc:sldMkLst>
      </pc:sldChg>
      <pc:sldChg chg="add">
        <pc:chgData name="GIULIA PEDONESE" userId="S::giulia.pedonese@cnr.it::b7fd581c-332c-43d0-8378-0107a144a4e5" providerId="AD" clId="Web-{C4A9CF49-B1A6-CEA9-ABBB-C0A0B996A8F0}" dt="2024-05-03T13:38:00.292" v="474"/>
        <pc:sldMkLst>
          <pc:docMk/>
          <pc:sldMk cId="110991164" sldId="361"/>
        </pc:sldMkLst>
      </pc:sldChg>
      <pc:sldChg chg="add">
        <pc:chgData name="GIULIA PEDONESE" userId="S::giulia.pedonese@cnr.it::b7fd581c-332c-43d0-8378-0107a144a4e5" providerId="AD" clId="Web-{C4A9CF49-B1A6-CEA9-ABBB-C0A0B996A8F0}" dt="2024-05-03T13:38:04.433" v="475"/>
        <pc:sldMkLst>
          <pc:docMk/>
          <pc:sldMk cId="2273435614" sldId="362"/>
        </pc:sldMkLst>
      </pc:sldChg>
      <pc:sldChg chg="add">
        <pc:chgData name="GIULIA PEDONESE" userId="S::giulia.pedonese@cnr.it::b7fd581c-332c-43d0-8378-0107a144a4e5" providerId="AD" clId="Web-{C4A9CF49-B1A6-CEA9-ABBB-C0A0B996A8F0}" dt="2024-05-03T13:38:08.808" v="476"/>
        <pc:sldMkLst>
          <pc:docMk/>
          <pc:sldMk cId="3237822610" sldId="363"/>
        </pc:sldMkLst>
      </pc:sldChg>
      <pc:sldChg chg="addSp delSp modSp add replId">
        <pc:chgData name="GIULIA PEDONESE" userId="S::giulia.pedonese@cnr.it::b7fd581c-332c-43d0-8378-0107a144a4e5" providerId="AD" clId="Web-{C4A9CF49-B1A6-CEA9-ABBB-C0A0B996A8F0}" dt="2024-05-03T14:11:31.631" v="1139" actId="1076"/>
        <pc:sldMkLst>
          <pc:docMk/>
          <pc:sldMk cId="2699954774" sldId="364"/>
        </pc:sldMkLst>
        <pc:spChg chg="mod">
          <ac:chgData name="GIULIA PEDONESE" userId="S::giulia.pedonese@cnr.it::b7fd581c-332c-43d0-8378-0107a144a4e5" providerId="AD" clId="Web-{C4A9CF49-B1A6-CEA9-ABBB-C0A0B996A8F0}" dt="2024-05-03T13:59:34.247" v="885" actId="1076"/>
          <ac:spMkLst>
            <pc:docMk/>
            <pc:sldMk cId="2699954774" sldId="364"/>
            <ac:spMk id="22" creationId="{BA485454-548B-D82A-7DFA-90A51BDE6DBB}"/>
          </ac:spMkLst>
        </pc:spChg>
        <pc:spChg chg="mod">
          <ac:chgData name="GIULIA PEDONESE" userId="S::giulia.pedonese@cnr.it::b7fd581c-332c-43d0-8378-0107a144a4e5" providerId="AD" clId="Web-{C4A9CF49-B1A6-CEA9-ABBB-C0A0B996A8F0}" dt="2024-05-03T13:54:17.836" v="668" actId="20577"/>
          <ac:spMkLst>
            <pc:docMk/>
            <pc:sldMk cId="2699954774" sldId="364"/>
            <ac:spMk id="66" creationId="{00000000-0000-0000-0000-000000000000}"/>
          </ac:spMkLst>
        </pc:spChg>
        <pc:picChg chg="del">
          <ac:chgData name="GIULIA PEDONESE" userId="S::giulia.pedonese@cnr.it::b7fd581c-332c-43d0-8378-0107a144a4e5" providerId="AD" clId="Web-{C4A9CF49-B1A6-CEA9-ABBB-C0A0B996A8F0}" dt="2024-05-03T13:55:32.837" v="841"/>
          <ac:picMkLst>
            <pc:docMk/>
            <pc:sldMk cId="2699954774" sldId="364"/>
            <ac:picMk id="3" creationId="{70B09756-DEEB-58B0-CCE4-4D8D4AAF4210}"/>
          </ac:picMkLst>
        </pc:picChg>
        <pc:picChg chg="add del mod">
          <ac:chgData name="GIULIA PEDONESE" userId="S::giulia.pedonese@cnr.it::b7fd581c-332c-43d0-8378-0107a144a4e5" providerId="AD" clId="Web-{C4A9CF49-B1A6-CEA9-ABBB-C0A0B996A8F0}" dt="2024-05-03T13:58:41.527" v="875"/>
          <ac:picMkLst>
            <pc:docMk/>
            <pc:sldMk cId="2699954774" sldId="364"/>
            <ac:picMk id="4" creationId="{EFA75F4D-9A8B-0C81-445A-4B53A2785ACB}"/>
          </ac:picMkLst>
        </pc:picChg>
        <pc:picChg chg="add del mod">
          <ac:chgData name="GIULIA PEDONESE" userId="S::giulia.pedonese@cnr.it::b7fd581c-332c-43d0-8378-0107a144a4e5" providerId="AD" clId="Web-{C4A9CF49-B1A6-CEA9-ABBB-C0A0B996A8F0}" dt="2024-05-03T13:59:37.466" v="887"/>
          <ac:picMkLst>
            <pc:docMk/>
            <pc:sldMk cId="2699954774" sldId="364"/>
            <ac:picMk id="5" creationId="{589DED73-3B19-8EEB-F284-785446B8E0C5}"/>
          </ac:picMkLst>
        </pc:picChg>
        <pc:picChg chg="add del mod">
          <ac:chgData name="GIULIA PEDONESE" userId="S::giulia.pedonese@cnr.it::b7fd581c-332c-43d0-8378-0107a144a4e5" providerId="AD" clId="Web-{C4A9CF49-B1A6-CEA9-ABBB-C0A0B996A8F0}" dt="2024-05-03T14:00:06.419" v="892"/>
          <ac:picMkLst>
            <pc:docMk/>
            <pc:sldMk cId="2699954774" sldId="364"/>
            <ac:picMk id="6" creationId="{582DEFB0-4B0C-D891-0DC1-BB3D1BB92D07}"/>
          </ac:picMkLst>
        </pc:picChg>
        <pc:picChg chg="add del mod">
          <ac:chgData name="GIULIA PEDONESE" userId="S::giulia.pedonese@cnr.it::b7fd581c-332c-43d0-8378-0107a144a4e5" providerId="AD" clId="Web-{C4A9CF49-B1A6-CEA9-ABBB-C0A0B996A8F0}" dt="2024-05-03T14:11:12.444" v="1133"/>
          <ac:picMkLst>
            <pc:docMk/>
            <pc:sldMk cId="2699954774" sldId="364"/>
            <ac:picMk id="7" creationId="{FCA9A598-CD9E-72F0-8205-0197BF3F822A}"/>
          </ac:picMkLst>
        </pc:picChg>
        <pc:picChg chg="add mod">
          <ac:chgData name="GIULIA PEDONESE" userId="S::giulia.pedonese@cnr.it::b7fd581c-332c-43d0-8378-0107a144a4e5" providerId="AD" clId="Web-{C4A9CF49-B1A6-CEA9-ABBB-C0A0B996A8F0}" dt="2024-05-03T14:11:31.631" v="1139" actId="1076"/>
          <ac:picMkLst>
            <pc:docMk/>
            <pc:sldMk cId="2699954774" sldId="364"/>
            <ac:picMk id="8" creationId="{BE3D76E5-7147-AD22-EF83-F203779DB68F}"/>
          </ac:picMkLst>
        </pc:picChg>
        <pc:picChg chg="add del mod">
          <ac:chgData name="GIULIA PEDONESE" userId="S::giulia.pedonese@cnr.it::b7fd581c-332c-43d0-8378-0107a144a4e5" providerId="AD" clId="Web-{C4A9CF49-B1A6-CEA9-ABBB-C0A0B996A8F0}" dt="2024-05-03T14:11:23.131" v="1137"/>
          <ac:picMkLst>
            <pc:docMk/>
            <pc:sldMk cId="2699954774" sldId="364"/>
            <ac:picMk id="9" creationId="{0900C0AA-A1DD-D1DB-5AA0-044E1E5E0FE5}"/>
          </ac:picMkLst>
        </pc:picChg>
      </pc:sldChg>
    </pc:docChg>
  </pc:docChgLst>
  <pc:docChgLst>
    <pc:chgData name="GIULIA PEDONESE" userId="S::giulia.pedonese@cnr.it::b7fd581c-332c-43d0-8378-0107a144a4e5" providerId="AD" clId="Web-{DD5510C8-D4C0-6774-F627-5DA6BCFDA421}"/>
    <pc:docChg chg="modSld">
      <pc:chgData name="GIULIA PEDONESE" userId="S::giulia.pedonese@cnr.it::b7fd581c-332c-43d0-8378-0107a144a4e5" providerId="AD" clId="Web-{DD5510C8-D4C0-6774-F627-5DA6BCFDA421}" dt="2024-04-30T12:28:15.684" v="69" actId="20577"/>
      <pc:docMkLst>
        <pc:docMk/>
      </pc:docMkLst>
      <pc:sldChg chg="delSp">
        <pc:chgData name="GIULIA PEDONESE" userId="S::giulia.pedonese@cnr.it::b7fd581c-332c-43d0-8378-0107a144a4e5" providerId="AD" clId="Web-{DD5510C8-D4C0-6774-F627-5DA6BCFDA421}" dt="2024-04-30T12:26:22.179" v="17"/>
        <pc:sldMkLst>
          <pc:docMk/>
          <pc:sldMk cId="3956263840" sldId="308"/>
        </pc:sldMkLst>
        <pc:cxnChg chg="del">
          <ac:chgData name="GIULIA PEDONESE" userId="S::giulia.pedonese@cnr.it::b7fd581c-332c-43d0-8378-0107a144a4e5" providerId="AD" clId="Web-{DD5510C8-D4C0-6774-F627-5DA6BCFDA421}" dt="2024-04-30T12:26:22.179" v="17"/>
          <ac:cxnSpMkLst>
            <pc:docMk/>
            <pc:sldMk cId="3956263840" sldId="308"/>
            <ac:cxnSpMk id="12" creationId="{C5E996A5-A0E1-6570-6932-E30806CB6CFD}"/>
          </ac:cxnSpMkLst>
        </pc:cxnChg>
      </pc:sldChg>
      <pc:sldChg chg="delSp">
        <pc:chgData name="GIULIA PEDONESE" userId="S::giulia.pedonese@cnr.it::b7fd581c-332c-43d0-8378-0107a144a4e5" providerId="AD" clId="Web-{DD5510C8-D4C0-6774-F627-5DA6BCFDA421}" dt="2024-04-30T12:26:00.147" v="16"/>
        <pc:sldMkLst>
          <pc:docMk/>
          <pc:sldMk cId="44177941" sldId="309"/>
        </pc:sldMkLst>
        <pc:cxnChg chg="del">
          <ac:chgData name="GIULIA PEDONESE" userId="S::giulia.pedonese@cnr.it::b7fd581c-332c-43d0-8378-0107a144a4e5" providerId="AD" clId="Web-{DD5510C8-D4C0-6774-F627-5DA6BCFDA421}" dt="2024-04-30T12:26:00.147" v="16"/>
          <ac:cxnSpMkLst>
            <pc:docMk/>
            <pc:sldMk cId="44177941" sldId="309"/>
            <ac:cxnSpMk id="12" creationId="{C5E996A5-A0E1-6570-6932-E30806CB6CFD}"/>
          </ac:cxnSpMkLst>
        </pc:cxnChg>
      </pc:sldChg>
      <pc:sldChg chg="delSp">
        <pc:chgData name="GIULIA PEDONESE" userId="S::giulia.pedonese@cnr.it::b7fd581c-332c-43d0-8378-0107a144a4e5" providerId="AD" clId="Web-{DD5510C8-D4C0-6774-F627-5DA6BCFDA421}" dt="2024-04-30T12:25:57.569" v="15"/>
        <pc:sldMkLst>
          <pc:docMk/>
          <pc:sldMk cId="3291549647" sldId="310"/>
        </pc:sldMkLst>
        <pc:cxnChg chg="del">
          <ac:chgData name="GIULIA PEDONESE" userId="S::giulia.pedonese@cnr.it::b7fd581c-332c-43d0-8378-0107a144a4e5" providerId="AD" clId="Web-{DD5510C8-D4C0-6774-F627-5DA6BCFDA421}" dt="2024-04-30T12:25:57.569" v="15"/>
          <ac:cxnSpMkLst>
            <pc:docMk/>
            <pc:sldMk cId="3291549647" sldId="310"/>
            <ac:cxnSpMk id="12" creationId="{C5E996A5-A0E1-6570-6932-E30806CB6CFD}"/>
          </ac:cxnSpMkLst>
        </pc:cxnChg>
      </pc:sldChg>
      <pc:sldChg chg="delSp">
        <pc:chgData name="GIULIA PEDONESE" userId="S::giulia.pedonese@cnr.it::b7fd581c-332c-43d0-8378-0107a144a4e5" providerId="AD" clId="Web-{DD5510C8-D4C0-6774-F627-5DA6BCFDA421}" dt="2024-04-30T12:25:54.397" v="14"/>
        <pc:sldMkLst>
          <pc:docMk/>
          <pc:sldMk cId="2924381696" sldId="311"/>
        </pc:sldMkLst>
        <pc:cxnChg chg="del">
          <ac:chgData name="GIULIA PEDONESE" userId="S::giulia.pedonese@cnr.it::b7fd581c-332c-43d0-8378-0107a144a4e5" providerId="AD" clId="Web-{DD5510C8-D4C0-6774-F627-5DA6BCFDA421}" dt="2024-04-30T12:25:54.397" v="14"/>
          <ac:cxnSpMkLst>
            <pc:docMk/>
            <pc:sldMk cId="2924381696" sldId="311"/>
            <ac:cxnSpMk id="12" creationId="{C5E996A5-A0E1-6570-6932-E30806CB6CFD}"/>
          </ac:cxnSpMkLst>
        </pc:cxnChg>
      </pc:sldChg>
      <pc:sldChg chg="delSp">
        <pc:chgData name="GIULIA PEDONESE" userId="S::giulia.pedonese@cnr.it::b7fd581c-332c-43d0-8378-0107a144a4e5" providerId="AD" clId="Web-{DD5510C8-D4C0-6774-F627-5DA6BCFDA421}" dt="2024-04-30T12:25:51.959" v="13"/>
        <pc:sldMkLst>
          <pc:docMk/>
          <pc:sldMk cId="2637463374" sldId="312"/>
        </pc:sldMkLst>
        <pc:cxnChg chg="del">
          <ac:chgData name="GIULIA PEDONESE" userId="S::giulia.pedonese@cnr.it::b7fd581c-332c-43d0-8378-0107a144a4e5" providerId="AD" clId="Web-{DD5510C8-D4C0-6774-F627-5DA6BCFDA421}" dt="2024-04-30T12:25:51.959" v="13"/>
          <ac:cxnSpMkLst>
            <pc:docMk/>
            <pc:sldMk cId="2637463374" sldId="312"/>
            <ac:cxnSpMk id="12" creationId="{C5E996A5-A0E1-6570-6932-E30806CB6CFD}"/>
          </ac:cxnSpMkLst>
        </pc:cxnChg>
      </pc:sldChg>
      <pc:sldChg chg="delSp">
        <pc:chgData name="GIULIA PEDONESE" userId="S::giulia.pedonese@cnr.it::b7fd581c-332c-43d0-8378-0107a144a4e5" providerId="AD" clId="Web-{DD5510C8-D4C0-6774-F627-5DA6BCFDA421}" dt="2024-04-30T12:25:48.740" v="12"/>
        <pc:sldMkLst>
          <pc:docMk/>
          <pc:sldMk cId="1973783002" sldId="313"/>
        </pc:sldMkLst>
        <pc:cxnChg chg="del">
          <ac:chgData name="GIULIA PEDONESE" userId="S::giulia.pedonese@cnr.it::b7fd581c-332c-43d0-8378-0107a144a4e5" providerId="AD" clId="Web-{DD5510C8-D4C0-6774-F627-5DA6BCFDA421}" dt="2024-04-30T12:25:48.740" v="12"/>
          <ac:cxnSpMkLst>
            <pc:docMk/>
            <pc:sldMk cId="1973783002" sldId="313"/>
            <ac:cxnSpMk id="12" creationId="{C5E996A5-A0E1-6570-6932-E30806CB6CFD}"/>
          </ac:cxnSpMkLst>
        </pc:cxnChg>
      </pc:sldChg>
      <pc:sldChg chg="delSp">
        <pc:chgData name="GIULIA PEDONESE" userId="S::giulia.pedonese@cnr.it::b7fd581c-332c-43d0-8378-0107a144a4e5" providerId="AD" clId="Web-{DD5510C8-D4C0-6774-F627-5DA6BCFDA421}" dt="2024-04-30T12:25:46.256" v="11"/>
        <pc:sldMkLst>
          <pc:docMk/>
          <pc:sldMk cId="2768779341" sldId="314"/>
        </pc:sldMkLst>
        <pc:cxnChg chg="del">
          <ac:chgData name="GIULIA PEDONESE" userId="S::giulia.pedonese@cnr.it::b7fd581c-332c-43d0-8378-0107a144a4e5" providerId="AD" clId="Web-{DD5510C8-D4C0-6774-F627-5DA6BCFDA421}" dt="2024-04-30T12:25:46.256" v="11"/>
          <ac:cxnSpMkLst>
            <pc:docMk/>
            <pc:sldMk cId="2768779341" sldId="314"/>
            <ac:cxnSpMk id="12" creationId="{C5E996A5-A0E1-6570-6932-E30806CB6CFD}"/>
          </ac:cxnSpMkLst>
        </pc:cxnChg>
      </pc:sldChg>
      <pc:sldChg chg="modSp">
        <pc:chgData name="GIULIA PEDONESE" userId="S::giulia.pedonese@cnr.it::b7fd581c-332c-43d0-8378-0107a144a4e5" providerId="AD" clId="Web-{DD5510C8-D4C0-6774-F627-5DA6BCFDA421}" dt="2024-04-30T12:28:15.684" v="69" actId="20577"/>
        <pc:sldMkLst>
          <pc:docMk/>
          <pc:sldMk cId="2631426286" sldId="315"/>
        </pc:sldMkLst>
        <pc:spChg chg="mod">
          <ac:chgData name="GIULIA PEDONESE" userId="S::giulia.pedonese@cnr.it::b7fd581c-332c-43d0-8378-0107a144a4e5" providerId="AD" clId="Web-{DD5510C8-D4C0-6774-F627-5DA6BCFDA421}" dt="2024-04-30T12:28:15.684" v="69" actId="20577"/>
          <ac:spMkLst>
            <pc:docMk/>
            <pc:sldMk cId="2631426286" sldId="315"/>
            <ac:spMk id="66" creationId="{00000000-0000-0000-0000-000000000000}"/>
          </ac:spMkLst>
        </pc:spChg>
      </pc:sldChg>
      <pc:sldChg chg="addSp">
        <pc:chgData name="GIULIA PEDONESE" userId="S::giulia.pedonese@cnr.it::b7fd581c-332c-43d0-8378-0107a144a4e5" providerId="AD" clId="Web-{DD5510C8-D4C0-6774-F627-5DA6BCFDA421}" dt="2024-04-30T12:25:01.238" v="1"/>
        <pc:sldMkLst>
          <pc:docMk/>
          <pc:sldMk cId="1123510673" sldId="317"/>
        </pc:sldMkLst>
        <pc:grpChg chg="add">
          <ac:chgData name="GIULIA PEDONESE" userId="S::giulia.pedonese@cnr.it::b7fd581c-332c-43d0-8378-0107a144a4e5" providerId="AD" clId="Web-{DD5510C8-D4C0-6774-F627-5DA6BCFDA421}" dt="2024-04-30T12:25:01.238" v="1"/>
          <ac:grpSpMkLst>
            <pc:docMk/>
            <pc:sldMk cId="1123510673" sldId="317"/>
            <ac:grpSpMk id="9" creationId="{7EC570E2-657C-49A6-DF27-A3F6D050CB6B}"/>
          </ac:grpSpMkLst>
        </pc:grpChg>
        <pc:cxnChg chg="add">
          <ac:chgData name="GIULIA PEDONESE" userId="S::giulia.pedonese@cnr.it::b7fd581c-332c-43d0-8378-0107a144a4e5" providerId="AD" clId="Web-{DD5510C8-D4C0-6774-F627-5DA6BCFDA421}" dt="2024-04-30T12:24:58.520" v="0"/>
          <ac:cxnSpMkLst>
            <pc:docMk/>
            <pc:sldMk cId="1123510673" sldId="317"/>
            <ac:cxnSpMk id="5" creationId="{D18A454D-7EE4-8F9F-4F6E-CAB845AF9351}"/>
          </ac:cxnSpMkLst>
        </pc:cxnChg>
      </pc:sldChg>
      <pc:sldChg chg="delSp">
        <pc:chgData name="GIULIA PEDONESE" userId="S::giulia.pedonese@cnr.it::b7fd581c-332c-43d0-8378-0107a144a4e5" providerId="AD" clId="Web-{DD5510C8-D4C0-6774-F627-5DA6BCFDA421}" dt="2024-04-30T12:25:34.318" v="10"/>
        <pc:sldMkLst>
          <pc:docMk/>
          <pc:sldMk cId="607102730" sldId="324"/>
        </pc:sldMkLst>
        <pc:cxnChg chg="del">
          <ac:chgData name="GIULIA PEDONESE" userId="S::giulia.pedonese@cnr.it::b7fd581c-332c-43d0-8378-0107a144a4e5" providerId="AD" clId="Web-{DD5510C8-D4C0-6774-F627-5DA6BCFDA421}" dt="2024-04-30T12:25:34.318" v="10"/>
          <ac:cxnSpMkLst>
            <pc:docMk/>
            <pc:sldMk cId="607102730" sldId="324"/>
            <ac:cxnSpMk id="12" creationId="{C5E996A5-A0E1-6570-6932-E30806CB6CFD}"/>
          </ac:cxnSpMkLst>
        </pc:cxnChg>
      </pc:sldChg>
      <pc:sldChg chg="modSp">
        <pc:chgData name="GIULIA PEDONESE" userId="S::giulia.pedonese@cnr.it::b7fd581c-332c-43d0-8378-0107a144a4e5" providerId="AD" clId="Web-{DD5510C8-D4C0-6774-F627-5DA6BCFDA421}" dt="2024-04-30T12:25:31.974" v="9" actId="20577"/>
        <pc:sldMkLst>
          <pc:docMk/>
          <pc:sldMk cId="3985884769" sldId="325"/>
        </pc:sldMkLst>
        <pc:spChg chg="mod">
          <ac:chgData name="GIULIA PEDONESE" userId="S::giulia.pedonese@cnr.it::b7fd581c-332c-43d0-8378-0107a144a4e5" providerId="AD" clId="Web-{DD5510C8-D4C0-6774-F627-5DA6BCFDA421}" dt="2024-04-30T12:25:31.974" v="9" actId="20577"/>
          <ac:spMkLst>
            <pc:docMk/>
            <pc:sldMk cId="3985884769" sldId="325"/>
            <ac:spMk id="5" creationId="{2E2A36BD-96E0-410F-1E45-EE7081F79AF7}"/>
          </ac:spMkLst>
        </pc:spChg>
        <pc:spChg chg="mod">
          <ac:chgData name="GIULIA PEDONESE" userId="S::giulia.pedonese@cnr.it::b7fd581c-332c-43d0-8378-0107a144a4e5" providerId="AD" clId="Web-{DD5510C8-D4C0-6774-F627-5DA6BCFDA421}" dt="2024-04-30T12:25:17.223" v="7" actId="20577"/>
          <ac:spMkLst>
            <pc:docMk/>
            <pc:sldMk cId="3985884769" sldId="325"/>
            <ac:spMk id="66" creationId="{00000000-0000-0000-0000-000000000000}"/>
          </ac:spMkLst>
        </pc:spChg>
      </pc:sldChg>
    </pc:docChg>
  </pc:docChgLst>
  <pc:docChgLst>
    <pc:chgData name="GIULIA PEDONESE" userId="S::giulia.pedonese@cnr.it::b7fd581c-332c-43d0-8378-0107a144a4e5" providerId="AD" clId="Web-{A01148FF-F392-C402-1831-DD52C9853CB0}"/>
    <pc:docChg chg="addSld delSld modSld sldOrd">
      <pc:chgData name="GIULIA PEDONESE" userId="S::giulia.pedonese@cnr.it::b7fd581c-332c-43d0-8378-0107a144a4e5" providerId="AD" clId="Web-{A01148FF-F392-C402-1831-DD52C9853CB0}" dt="2024-05-02T15:22:03.116" v="170" actId="20577"/>
      <pc:docMkLst>
        <pc:docMk/>
      </pc:docMkLst>
      <pc:sldChg chg="delCm">
        <pc:chgData name="GIULIA PEDONESE" userId="S::giulia.pedonese@cnr.it::b7fd581c-332c-43d0-8378-0107a144a4e5" providerId="AD" clId="Web-{A01148FF-F392-C402-1831-DD52C9853CB0}" dt="2024-05-02T14:12:20.565" v="0"/>
        <pc:sldMkLst>
          <pc:docMk/>
          <pc:sldMk cId="246541449" sldId="262"/>
        </pc:sldMkLst>
        <pc:extLst>
          <p:ext xmlns:p="http://schemas.openxmlformats.org/presentationml/2006/main" uri="{D6D511B9-2390-475A-947B-AFAB55BFBCF1}">
            <pc226:cmChg xmlns:pc226="http://schemas.microsoft.com/office/powerpoint/2022/06/main/command" chg="del">
              <pc226:chgData name="GIULIA PEDONESE" userId="S::giulia.pedonese@cnr.it::b7fd581c-332c-43d0-8378-0107a144a4e5" providerId="AD" clId="Web-{A01148FF-F392-C402-1831-DD52C9853CB0}" dt="2024-05-02T14:12:20.565" v="0"/>
              <pc2:cmMkLst xmlns:pc2="http://schemas.microsoft.com/office/powerpoint/2019/9/main/command">
                <pc:docMk/>
                <pc:sldMk cId="246541449" sldId="262"/>
                <pc2:cmMk id="{F9386D80-44BB-4E72-9E87-C3A7ED2BA20F}"/>
              </pc2:cmMkLst>
            </pc226:cmChg>
          </p:ext>
        </pc:extLst>
      </pc:sldChg>
      <pc:sldChg chg="ord">
        <pc:chgData name="GIULIA PEDONESE" userId="S::giulia.pedonese@cnr.it::b7fd581c-332c-43d0-8378-0107a144a4e5" providerId="AD" clId="Web-{A01148FF-F392-C402-1831-DD52C9853CB0}" dt="2024-05-02T14:21:18.038" v="36"/>
        <pc:sldMkLst>
          <pc:docMk/>
          <pc:sldMk cId="237438678" sldId="264"/>
        </pc:sldMkLst>
      </pc:sldChg>
      <pc:sldChg chg="add">
        <pc:chgData name="GIULIA PEDONESE" userId="S::giulia.pedonese@cnr.it::b7fd581c-332c-43d0-8378-0107a144a4e5" providerId="AD" clId="Web-{A01148FF-F392-C402-1831-DD52C9853CB0}" dt="2024-05-02T14:21:44.429" v="37"/>
        <pc:sldMkLst>
          <pc:docMk/>
          <pc:sldMk cId="355618231" sldId="265"/>
        </pc:sldMkLst>
      </pc:sldChg>
      <pc:sldChg chg="add">
        <pc:chgData name="GIULIA PEDONESE" userId="S::giulia.pedonese@cnr.it::b7fd581c-332c-43d0-8378-0107a144a4e5" providerId="AD" clId="Web-{A01148FF-F392-C402-1831-DD52C9853CB0}" dt="2024-05-02T14:21:56.976" v="38"/>
        <pc:sldMkLst>
          <pc:docMk/>
          <pc:sldMk cId="2500371825" sldId="266"/>
        </pc:sldMkLst>
      </pc:sldChg>
      <pc:sldChg chg="add">
        <pc:chgData name="GIULIA PEDONESE" userId="S::giulia.pedonese@cnr.it::b7fd581c-332c-43d0-8378-0107a144a4e5" providerId="AD" clId="Web-{A01148FF-F392-C402-1831-DD52C9853CB0}" dt="2024-05-02T14:22:25.414" v="39"/>
        <pc:sldMkLst>
          <pc:docMk/>
          <pc:sldMk cId="474467096" sldId="267"/>
        </pc:sldMkLst>
      </pc:sldChg>
      <pc:sldChg chg="modSp">
        <pc:chgData name="GIULIA PEDONESE" userId="S::giulia.pedonese@cnr.it::b7fd581c-332c-43d0-8378-0107a144a4e5" providerId="AD" clId="Web-{A01148FF-F392-C402-1831-DD52C9853CB0}" dt="2024-05-02T14:16:43.052" v="28" actId="20577"/>
        <pc:sldMkLst>
          <pc:docMk/>
          <pc:sldMk cId="1276004258" sldId="293"/>
        </pc:sldMkLst>
        <pc:spChg chg="mod">
          <ac:chgData name="GIULIA PEDONESE" userId="S::giulia.pedonese@cnr.it::b7fd581c-332c-43d0-8378-0107a144a4e5" providerId="AD" clId="Web-{A01148FF-F392-C402-1831-DD52C9853CB0}" dt="2024-05-02T14:16:43.052" v="28" actId="20577"/>
          <ac:spMkLst>
            <pc:docMk/>
            <pc:sldMk cId="1276004258" sldId="293"/>
            <ac:spMk id="66" creationId="{00000000-0000-0000-0000-000000000000}"/>
          </ac:spMkLst>
        </pc:spChg>
      </pc:sldChg>
      <pc:sldChg chg="add ord">
        <pc:chgData name="GIULIA PEDONESE" userId="S::giulia.pedonese@cnr.it::b7fd581c-332c-43d0-8378-0107a144a4e5" providerId="AD" clId="Web-{A01148FF-F392-C402-1831-DD52C9853CB0}" dt="2024-05-02T14:22:48.696" v="41"/>
        <pc:sldMkLst>
          <pc:docMk/>
          <pc:sldMk cId="2458938341" sldId="301"/>
        </pc:sldMkLst>
      </pc:sldChg>
      <pc:sldChg chg="modSp delCm">
        <pc:chgData name="GIULIA PEDONESE" userId="S::giulia.pedonese@cnr.it::b7fd581c-332c-43d0-8378-0107a144a4e5" providerId="AD" clId="Web-{A01148FF-F392-C402-1831-DD52C9853CB0}" dt="2024-05-02T15:22:03.116" v="170" actId="20577"/>
        <pc:sldMkLst>
          <pc:docMk/>
          <pc:sldMk cId="1190662877" sldId="318"/>
        </pc:sldMkLst>
        <pc:spChg chg="mod">
          <ac:chgData name="GIULIA PEDONESE" userId="S::giulia.pedonese@cnr.it::b7fd581c-332c-43d0-8378-0107a144a4e5" providerId="AD" clId="Web-{A01148FF-F392-C402-1831-DD52C9853CB0}" dt="2024-05-02T15:22:03.116" v="170" actId="20577"/>
          <ac:spMkLst>
            <pc:docMk/>
            <pc:sldMk cId="1190662877" sldId="318"/>
            <ac:spMk id="22" creationId="{BA485454-548B-D82A-7DFA-90A51BDE6DBB}"/>
          </ac:spMkLst>
        </pc:spChg>
        <pc:extLst>
          <p:ext xmlns:p="http://schemas.openxmlformats.org/presentationml/2006/main" uri="{D6D511B9-2390-475A-947B-AFAB55BFBCF1}">
            <pc226:cmChg xmlns:pc226="http://schemas.microsoft.com/office/powerpoint/2022/06/main/command" chg="del">
              <pc226:chgData name="GIULIA PEDONESE" userId="S::giulia.pedonese@cnr.it::b7fd581c-332c-43d0-8378-0107a144a4e5" providerId="AD" clId="Web-{A01148FF-F392-C402-1831-DD52C9853CB0}" dt="2024-05-02T14:12:27.393" v="1"/>
              <pc2:cmMkLst xmlns:pc2="http://schemas.microsoft.com/office/powerpoint/2019/9/main/command">
                <pc:docMk/>
                <pc:sldMk cId="1190662877" sldId="318"/>
                <pc2:cmMk id="{3D929047-44DE-469E-9583-0BF10ACE6309}"/>
              </pc2:cmMkLst>
            </pc226:cmChg>
          </p:ext>
        </pc:extLst>
      </pc:sldChg>
      <pc:sldChg chg="modSp">
        <pc:chgData name="GIULIA PEDONESE" userId="S::giulia.pedonese@cnr.it::b7fd581c-332c-43d0-8378-0107a144a4e5" providerId="AD" clId="Web-{A01148FF-F392-C402-1831-DD52C9853CB0}" dt="2024-05-02T14:20:58.820" v="35" actId="20577"/>
        <pc:sldMkLst>
          <pc:docMk/>
          <pc:sldMk cId="3549815259" sldId="323"/>
        </pc:sldMkLst>
        <pc:spChg chg="mod">
          <ac:chgData name="GIULIA PEDONESE" userId="S::giulia.pedonese@cnr.it::b7fd581c-332c-43d0-8378-0107a144a4e5" providerId="AD" clId="Web-{A01148FF-F392-C402-1831-DD52C9853CB0}" dt="2024-05-02T14:20:58.820" v="35" actId="20577"/>
          <ac:spMkLst>
            <pc:docMk/>
            <pc:sldMk cId="3549815259" sldId="323"/>
            <ac:spMk id="22" creationId="{BA485454-548B-D82A-7DFA-90A51BDE6DBB}"/>
          </ac:spMkLst>
        </pc:spChg>
      </pc:sldChg>
      <pc:sldChg chg="del">
        <pc:chgData name="GIULIA PEDONESE" userId="S::giulia.pedonese@cnr.it::b7fd581c-332c-43d0-8378-0107a144a4e5" providerId="AD" clId="Web-{A01148FF-F392-C402-1831-DD52C9853CB0}" dt="2024-05-02T15:17:04.225" v="165"/>
        <pc:sldMkLst>
          <pc:docMk/>
          <pc:sldMk cId="845687185" sldId="329"/>
        </pc:sldMkLst>
      </pc:sldChg>
      <pc:sldChg chg="modSp">
        <pc:chgData name="GIULIA PEDONESE" userId="S::giulia.pedonese@cnr.it::b7fd581c-332c-43d0-8378-0107a144a4e5" providerId="AD" clId="Web-{A01148FF-F392-C402-1831-DD52C9853CB0}" dt="2024-05-02T14:15:49.520" v="14" actId="20577"/>
        <pc:sldMkLst>
          <pc:docMk/>
          <pc:sldMk cId="1216095931" sldId="330"/>
        </pc:sldMkLst>
        <pc:spChg chg="mod">
          <ac:chgData name="GIULIA PEDONESE" userId="S::giulia.pedonese@cnr.it::b7fd581c-332c-43d0-8378-0107a144a4e5" providerId="AD" clId="Web-{A01148FF-F392-C402-1831-DD52C9853CB0}" dt="2024-05-02T14:15:49.520" v="14" actId="20577"/>
          <ac:spMkLst>
            <pc:docMk/>
            <pc:sldMk cId="1216095931" sldId="330"/>
            <ac:spMk id="66" creationId="{00000000-0000-0000-0000-000000000000}"/>
          </ac:spMkLst>
        </pc:spChg>
      </pc:sldChg>
      <pc:sldChg chg="modSp">
        <pc:chgData name="GIULIA PEDONESE" userId="S::giulia.pedonese@cnr.it::b7fd581c-332c-43d0-8378-0107a144a4e5" providerId="AD" clId="Web-{A01148FF-F392-C402-1831-DD52C9853CB0}" dt="2024-05-02T14:16:03.551" v="20" actId="20577"/>
        <pc:sldMkLst>
          <pc:docMk/>
          <pc:sldMk cId="3435432564" sldId="331"/>
        </pc:sldMkLst>
        <pc:spChg chg="mod">
          <ac:chgData name="GIULIA PEDONESE" userId="S::giulia.pedonese@cnr.it::b7fd581c-332c-43d0-8378-0107a144a4e5" providerId="AD" clId="Web-{A01148FF-F392-C402-1831-DD52C9853CB0}" dt="2024-05-02T14:16:03.551" v="20" actId="20577"/>
          <ac:spMkLst>
            <pc:docMk/>
            <pc:sldMk cId="3435432564" sldId="331"/>
            <ac:spMk id="66" creationId="{00000000-0000-0000-0000-000000000000}"/>
          </ac:spMkLst>
        </pc:spChg>
      </pc:sldChg>
      <pc:sldChg chg="modSp">
        <pc:chgData name="GIULIA PEDONESE" userId="S::giulia.pedonese@cnr.it::b7fd581c-332c-43d0-8378-0107a144a4e5" providerId="AD" clId="Web-{A01148FF-F392-C402-1831-DD52C9853CB0}" dt="2024-05-02T14:16:49.661" v="31" actId="20577"/>
        <pc:sldMkLst>
          <pc:docMk/>
          <pc:sldMk cId="2600444352" sldId="332"/>
        </pc:sldMkLst>
        <pc:spChg chg="mod">
          <ac:chgData name="GIULIA PEDONESE" userId="S::giulia.pedonese@cnr.it::b7fd581c-332c-43d0-8378-0107a144a4e5" providerId="AD" clId="Web-{A01148FF-F392-C402-1831-DD52C9853CB0}" dt="2024-05-02T14:16:49.661" v="31" actId="20577"/>
          <ac:spMkLst>
            <pc:docMk/>
            <pc:sldMk cId="2600444352" sldId="332"/>
            <ac:spMk id="66" creationId="{00000000-0000-0000-0000-000000000000}"/>
          </ac:spMkLst>
        </pc:spChg>
      </pc:sldChg>
      <pc:sldChg chg="modSp">
        <pc:chgData name="GIULIA PEDONESE" userId="S::giulia.pedonese@cnr.it::b7fd581c-332c-43d0-8378-0107a144a4e5" providerId="AD" clId="Web-{A01148FF-F392-C402-1831-DD52C9853CB0}" dt="2024-05-02T14:16:13.723" v="22" actId="1076"/>
        <pc:sldMkLst>
          <pc:docMk/>
          <pc:sldMk cId="905449873" sldId="334"/>
        </pc:sldMkLst>
        <pc:spChg chg="mod">
          <ac:chgData name="GIULIA PEDONESE" userId="S::giulia.pedonese@cnr.it::b7fd581c-332c-43d0-8378-0107a144a4e5" providerId="AD" clId="Web-{A01148FF-F392-C402-1831-DD52C9853CB0}" dt="2024-05-02T14:16:09.911" v="21" actId="1076"/>
          <ac:spMkLst>
            <pc:docMk/>
            <pc:sldMk cId="905449873" sldId="334"/>
            <ac:spMk id="5" creationId="{1865E786-9593-7F25-5410-1BDBACF89364}"/>
          </ac:spMkLst>
        </pc:spChg>
        <pc:picChg chg="mod">
          <ac:chgData name="GIULIA PEDONESE" userId="S::giulia.pedonese@cnr.it::b7fd581c-332c-43d0-8378-0107a144a4e5" providerId="AD" clId="Web-{A01148FF-F392-C402-1831-DD52C9853CB0}" dt="2024-05-02T14:16:13.723" v="22" actId="1076"/>
          <ac:picMkLst>
            <pc:docMk/>
            <pc:sldMk cId="905449873" sldId="334"/>
            <ac:picMk id="4" creationId="{5233208D-DBDB-D108-1B11-3A1DCB835827}"/>
          </ac:picMkLst>
        </pc:picChg>
      </pc:sldChg>
      <pc:sldChg chg="addSp delSp modSp add del replId">
        <pc:chgData name="GIULIA PEDONESE" userId="S::giulia.pedonese@cnr.it::b7fd581c-332c-43d0-8378-0107a144a4e5" providerId="AD" clId="Web-{A01148FF-F392-C402-1831-DD52C9853CB0}" dt="2024-05-02T14:57:04.568" v="164"/>
        <pc:sldMkLst>
          <pc:docMk/>
          <pc:sldMk cId="2077687517" sldId="337"/>
        </pc:sldMkLst>
        <pc:spChg chg="add del mod">
          <ac:chgData name="GIULIA PEDONESE" userId="S::giulia.pedonese@cnr.it::b7fd581c-332c-43d0-8378-0107a144a4e5" providerId="AD" clId="Web-{A01148FF-F392-C402-1831-DD52C9853CB0}" dt="2024-05-02T14:24:36.150" v="58"/>
          <ac:spMkLst>
            <pc:docMk/>
            <pc:sldMk cId="2077687517" sldId="337"/>
            <ac:spMk id="3" creationId="{FBF083C7-D06E-BD90-951C-755CBCD9DA05}"/>
          </ac:spMkLst>
        </pc:spChg>
        <pc:spChg chg="add mod">
          <ac:chgData name="GIULIA PEDONESE" userId="S::giulia.pedonese@cnr.it::b7fd581c-332c-43d0-8378-0107a144a4e5" providerId="AD" clId="Web-{A01148FF-F392-C402-1831-DD52C9853CB0}" dt="2024-05-02T14:26:03.807" v="163" actId="20577"/>
          <ac:spMkLst>
            <pc:docMk/>
            <pc:sldMk cId="2077687517" sldId="337"/>
            <ac:spMk id="7" creationId="{AE43FE6E-880D-07A6-3BD8-460135AA2C48}"/>
          </ac:spMkLst>
        </pc:spChg>
        <pc:spChg chg="del mod">
          <ac:chgData name="GIULIA PEDONESE" userId="S::giulia.pedonese@cnr.it::b7fd581c-332c-43d0-8378-0107a144a4e5" providerId="AD" clId="Web-{A01148FF-F392-C402-1831-DD52C9853CB0}" dt="2024-05-02T14:23:57.571" v="51"/>
          <ac:spMkLst>
            <pc:docMk/>
            <pc:sldMk cId="2077687517" sldId="337"/>
            <ac:spMk id="9" creationId="{383709B9-0C57-A8D4-9A8F-F6E4CDDF2544}"/>
          </ac:spMkLst>
        </pc:spChg>
        <pc:spChg chg="mod">
          <ac:chgData name="GIULIA PEDONESE" userId="S::giulia.pedonese@cnr.it::b7fd581c-332c-43d0-8378-0107a144a4e5" providerId="AD" clId="Web-{A01148FF-F392-C402-1831-DD52C9853CB0}" dt="2024-05-02T14:23:38.087" v="47" actId="20577"/>
          <ac:spMkLst>
            <pc:docMk/>
            <pc:sldMk cId="2077687517" sldId="337"/>
            <ac:spMk id="66" creationId="{00000000-0000-0000-0000-000000000000}"/>
          </ac:spMkLst>
        </pc:spChg>
        <pc:grpChg chg="del">
          <ac:chgData name="GIULIA PEDONESE" userId="S::giulia.pedonese@cnr.it::b7fd581c-332c-43d0-8378-0107a144a4e5" providerId="AD" clId="Web-{A01148FF-F392-C402-1831-DD52C9853CB0}" dt="2024-05-02T14:23:59.884" v="52"/>
          <ac:grpSpMkLst>
            <pc:docMk/>
            <pc:sldMk cId="2077687517" sldId="337"/>
            <ac:grpSpMk id="4" creationId="{DBC3EE57-557E-E2D3-0470-E6CDCB7F0A5A}"/>
          </ac:grpSpMkLst>
        </pc:grpChg>
        <pc:picChg chg="del">
          <ac:chgData name="GIULIA PEDONESE" userId="S::giulia.pedonese@cnr.it::b7fd581c-332c-43d0-8378-0107a144a4e5" providerId="AD" clId="Web-{A01148FF-F392-C402-1831-DD52C9853CB0}" dt="2024-05-02T14:23:38.774" v="48"/>
          <ac:picMkLst>
            <pc:docMk/>
            <pc:sldMk cId="2077687517" sldId="337"/>
            <ac:picMk id="8" creationId="{F21761F0-2800-194A-AA12-7D1385176D6B}"/>
          </ac:picMkLst>
        </pc:picChg>
      </pc:sldChg>
    </pc:docChg>
  </pc:docChgLst>
  <pc:docChgLst>
    <pc:chgData name="FRANCESCA FRONTINI" userId="S::francesca.frontini@cnr.it::974782ca-dd9c-4e18-b682-aef14cdfb1f5" providerId="AD" clId="Web-{0F4AC86B-EC2A-FF61-6931-B41135655396}"/>
    <pc:docChg chg="mod">
      <pc:chgData name="FRANCESCA FRONTINI" userId="S::francesca.frontini@cnr.it::974782ca-dd9c-4e18-b682-aef14cdfb1f5" providerId="AD" clId="Web-{0F4AC86B-EC2A-FF61-6931-B41135655396}" dt="2024-05-03T16:40:34.873" v="1"/>
      <pc:docMkLst>
        <pc:docMk/>
      </pc:docMkLst>
      <pc:sldChg chg="addCm">
        <pc:chgData name="FRANCESCA FRONTINI" userId="S::francesca.frontini@cnr.it::974782ca-dd9c-4e18-b682-aef14cdfb1f5" providerId="AD" clId="Web-{0F4AC86B-EC2A-FF61-6931-B41135655396}" dt="2024-05-03T16:40:34.873" v="1"/>
        <pc:sldMkLst>
          <pc:docMk/>
          <pc:sldMk cId="3435432564" sldId="331"/>
        </pc:sldMkLst>
        <pc:extLst>
          <p:ext xmlns:p="http://schemas.openxmlformats.org/presentationml/2006/main" uri="{D6D511B9-2390-475A-947B-AFAB55BFBCF1}">
            <pc226:cmChg xmlns:pc226="http://schemas.microsoft.com/office/powerpoint/2022/06/main/command" chg="add">
              <pc226:chgData name="FRANCESCA FRONTINI" userId="S::francesca.frontini@cnr.it::974782ca-dd9c-4e18-b682-aef14cdfb1f5" providerId="AD" clId="Web-{0F4AC86B-EC2A-FF61-6931-B41135655396}" dt="2024-05-03T16:40:34.873" v="1"/>
              <pc2:cmMkLst xmlns:pc2="http://schemas.microsoft.com/office/powerpoint/2019/9/main/command">
                <pc:docMk/>
                <pc:sldMk cId="3435432564" sldId="331"/>
                <pc2:cmMk id="{EAFE5D0C-0FDF-4C36-9B79-05DAF3343FF9}"/>
              </pc2:cmMkLst>
            </pc226:cmChg>
          </p:ext>
        </pc:extLst>
      </pc:sldChg>
    </pc:docChg>
  </pc:docChgLst>
  <pc:docChgLst>
    <pc:chgData name="GIULIA PEDONESE" userId="S::giulia.pedonese@cnr.it::b7fd581c-332c-43d0-8378-0107a144a4e5" providerId="AD" clId="Web-{BF34F417-F48E-8B2C-1DCA-E9A10B7CBE51}"/>
    <pc:docChg chg="addSld modSld">
      <pc:chgData name="GIULIA PEDONESE" userId="S::giulia.pedonese@cnr.it::b7fd581c-332c-43d0-8378-0107a144a4e5" providerId="AD" clId="Web-{BF34F417-F48E-8B2C-1DCA-E9A10B7CBE51}" dt="2024-05-02T08:02:09.273" v="27" actId="1076"/>
      <pc:docMkLst>
        <pc:docMk/>
      </pc:docMkLst>
      <pc:sldChg chg="addSp delSp modSp add replId">
        <pc:chgData name="GIULIA PEDONESE" userId="S::giulia.pedonese@cnr.it::b7fd581c-332c-43d0-8378-0107a144a4e5" providerId="AD" clId="Web-{BF34F417-F48E-8B2C-1DCA-E9A10B7CBE51}" dt="2024-05-02T08:02:09.273" v="27" actId="1076"/>
        <pc:sldMkLst>
          <pc:docMk/>
          <pc:sldMk cId="2811965736" sldId="327"/>
        </pc:sldMkLst>
        <pc:spChg chg="del">
          <ac:chgData name="GIULIA PEDONESE" userId="S::giulia.pedonese@cnr.it::b7fd581c-332c-43d0-8378-0107a144a4e5" providerId="AD" clId="Web-{BF34F417-F48E-8B2C-1DCA-E9A10B7CBE51}" dt="2024-05-02T08:01:54.116" v="22"/>
          <ac:spMkLst>
            <pc:docMk/>
            <pc:sldMk cId="2811965736" sldId="327"/>
            <ac:spMk id="22" creationId="{BA485454-548B-D82A-7DFA-90A51BDE6DBB}"/>
          </ac:spMkLst>
        </pc:spChg>
        <pc:spChg chg="mod">
          <ac:chgData name="GIULIA PEDONESE" userId="S::giulia.pedonese@cnr.it::b7fd581c-332c-43d0-8378-0107a144a4e5" providerId="AD" clId="Web-{BF34F417-F48E-8B2C-1DCA-E9A10B7CBE51}" dt="2024-05-02T08:01:52.194" v="21" actId="20577"/>
          <ac:spMkLst>
            <pc:docMk/>
            <pc:sldMk cId="2811965736" sldId="327"/>
            <ac:spMk id="66" creationId="{00000000-0000-0000-0000-000000000000}"/>
          </ac:spMkLst>
        </pc:spChg>
        <pc:picChg chg="add mod">
          <ac:chgData name="GIULIA PEDONESE" userId="S::giulia.pedonese@cnr.it::b7fd581c-332c-43d0-8378-0107a144a4e5" providerId="AD" clId="Web-{BF34F417-F48E-8B2C-1DCA-E9A10B7CBE51}" dt="2024-05-02T08:02:09.273" v="27" actId="1076"/>
          <ac:picMkLst>
            <pc:docMk/>
            <pc:sldMk cId="2811965736" sldId="327"/>
            <ac:picMk id="3" creationId="{4B12BE18-08B5-A1DD-51EC-A2BDA4A56470}"/>
          </ac:picMkLst>
        </pc:picChg>
      </pc:sldChg>
    </pc:docChg>
  </pc:docChgLst>
  <pc:docChgLst>
    <pc:chgData name="GIULIA PEDONESE" userId="b7fd581c-332c-43d0-8378-0107a144a4e5" providerId="ADAL" clId="{3A574406-D9F3-45CE-B861-58FE1B6F6ACE}"/>
    <pc:docChg chg="undo custSel addSld delSld modSld">
      <pc:chgData name="GIULIA PEDONESE" userId="b7fd581c-332c-43d0-8378-0107a144a4e5" providerId="ADAL" clId="{3A574406-D9F3-45CE-B861-58FE1B6F6ACE}" dt="2024-04-30T11:53:44.984" v="781" actId="2696"/>
      <pc:docMkLst>
        <pc:docMk/>
      </pc:docMkLst>
      <pc:sldChg chg="add">
        <pc:chgData name="GIULIA PEDONESE" userId="b7fd581c-332c-43d0-8378-0107a144a4e5" providerId="ADAL" clId="{3A574406-D9F3-45CE-B861-58FE1B6F6ACE}" dt="2024-04-30T10:32:04.813" v="43"/>
        <pc:sldMkLst>
          <pc:docMk/>
          <pc:sldMk cId="1276004258" sldId="293"/>
        </pc:sldMkLst>
      </pc:sldChg>
      <pc:sldChg chg="add del">
        <pc:chgData name="GIULIA PEDONESE" userId="b7fd581c-332c-43d0-8378-0107a144a4e5" providerId="ADAL" clId="{3A574406-D9F3-45CE-B861-58FE1B6F6ACE}" dt="2024-04-30T11:53:44.984" v="781" actId="2696"/>
        <pc:sldMkLst>
          <pc:docMk/>
          <pc:sldMk cId="2600444352" sldId="307"/>
        </pc:sldMkLst>
      </pc:sldChg>
      <pc:sldChg chg="modSp mod">
        <pc:chgData name="GIULIA PEDONESE" userId="b7fd581c-332c-43d0-8378-0107a144a4e5" providerId="ADAL" clId="{3A574406-D9F3-45CE-B861-58FE1B6F6ACE}" dt="2024-04-30T10:35:41.138" v="81" actId="20577"/>
        <pc:sldMkLst>
          <pc:docMk/>
          <pc:sldMk cId="1123510673" sldId="317"/>
        </pc:sldMkLst>
        <pc:spChg chg="mod">
          <ac:chgData name="GIULIA PEDONESE" userId="b7fd581c-332c-43d0-8378-0107a144a4e5" providerId="ADAL" clId="{3A574406-D9F3-45CE-B861-58FE1B6F6ACE}" dt="2024-04-30T10:35:41.138" v="81" actId="20577"/>
          <ac:spMkLst>
            <pc:docMk/>
            <pc:sldMk cId="1123510673" sldId="317"/>
            <ac:spMk id="3" creationId="{AFAF3EA9-DDFE-CC3F-8655-C4C782B63AA6}"/>
          </ac:spMkLst>
        </pc:spChg>
      </pc:sldChg>
      <pc:sldChg chg="delSp modSp add mod">
        <pc:chgData name="GIULIA PEDONESE" userId="b7fd581c-332c-43d0-8378-0107a144a4e5" providerId="ADAL" clId="{3A574406-D9F3-45CE-B861-58FE1B6F6ACE}" dt="2024-04-30T11:07:27.153" v="453" actId="20577"/>
        <pc:sldMkLst>
          <pc:docMk/>
          <pc:sldMk cId="1190662877" sldId="318"/>
        </pc:sldMkLst>
        <pc:spChg chg="mod">
          <ac:chgData name="GIULIA PEDONESE" userId="b7fd581c-332c-43d0-8378-0107a144a4e5" providerId="ADAL" clId="{3A574406-D9F3-45CE-B861-58FE1B6F6ACE}" dt="2024-04-30T11:07:27.153" v="453" actId="20577"/>
          <ac:spMkLst>
            <pc:docMk/>
            <pc:sldMk cId="1190662877" sldId="318"/>
            <ac:spMk id="22" creationId="{BA485454-548B-D82A-7DFA-90A51BDE6DBB}"/>
          </ac:spMkLst>
        </pc:spChg>
        <pc:spChg chg="mod">
          <ac:chgData name="GIULIA PEDONESE" userId="b7fd581c-332c-43d0-8378-0107a144a4e5" providerId="ADAL" clId="{3A574406-D9F3-45CE-B861-58FE1B6F6ACE}" dt="2024-04-30T10:31:15.825" v="23" actId="20577"/>
          <ac:spMkLst>
            <pc:docMk/>
            <pc:sldMk cId="1190662877" sldId="318"/>
            <ac:spMk id="66" creationId="{00000000-0000-0000-0000-000000000000}"/>
          </ac:spMkLst>
        </pc:spChg>
        <pc:grpChg chg="del">
          <ac:chgData name="GIULIA PEDONESE" userId="b7fd581c-332c-43d0-8378-0107a144a4e5" providerId="ADAL" clId="{3A574406-D9F3-45CE-B861-58FE1B6F6ACE}" dt="2024-04-30T10:31:26.067" v="39" actId="478"/>
          <ac:grpSpMkLst>
            <pc:docMk/>
            <pc:sldMk cId="1190662877" sldId="318"/>
            <ac:grpSpMk id="9" creationId="{E5A28A52-4A12-6376-EDC6-A42C4EB15B66}"/>
          </ac:grpSpMkLst>
        </pc:grpChg>
        <pc:cxnChg chg="del">
          <ac:chgData name="GIULIA PEDONESE" userId="b7fd581c-332c-43d0-8378-0107a144a4e5" providerId="ADAL" clId="{3A574406-D9F3-45CE-B861-58FE1B6F6ACE}" dt="2024-04-30T10:31:26.794" v="40" actId="478"/>
          <ac:cxnSpMkLst>
            <pc:docMk/>
            <pc:sldMk cId="1190662877" sldId="318"/>
            <ac:cxnSpMk id="12" creationId="{C5E996A5-A0E1-6570-6932-E30806CB6CFD}"/>
          </ac:cxnSpMkLst>
        </pc:cxnChg>
      </pc:sldChg>
      <pc:sldChg chg="modSp add del mod">
        <pc:chgData name="GIULIA PEDONESE" userId="b7fd581c-332c-43d0-8378-0107a144a4e5" providerId="ADAL" clId="{3A574406-D9F3-45CE-B861-58FE1B6F6ACE}" dt="2024-04-30T10:31:02.153" v="16" actId="47"/>
        <pc:sldMkLst>
          <pc:docMk/>
          <pc:sldMk cId="3778310661" sldId="318"/>
        </pc:sldMkLst>
        <pc:spChg chg="mod">
          <ac:chgData name="GIULIA PEDONESE" userId="b7fd581c-332c-43d0-8378-0107a144a4e5" providerId="ADAL" clId="{3A574406-D9F3-45CE-B861-58FE1B6F6ACE}" dt="2024-04-30T10:30:57.261" v="15" actId="20577"/>
          <ac:spMkLst>
            <pc:docMk/>
            <pc:sldMk cId="3778310661" sldId="318"/>
            <ac:spMk id="22" creationId="{BA485454-548B-D82A-7DFA-90A51BDE6DBB}"/>
          </ac:spMkLst>
        </pc:spChg>
        <pc:spChg chg="mod">
          <ac:chgData name="GIULIA PEDONESE" userId="b7fd581c-332c-43d0-8378-0107a144a4e5" providerId="ADAL" clId="{3A574406-D9F3-45CE-B861-58FE1B6F6ACE}" dt="2024-04-30T10:30:31.887" v="6" actId="20577"/>
          <ac:spMkLst>
            <pc:docMk/>
            <pc:sldMk cId="3778310661" sldId="318"/>
            <ac:spMk id="66" creationId="{00000000-0000-0000-0000-000000000000}"/>
          </ac:spMkLst>
        </pc:spChg>
      </pc:sldChg>
      <pc:sldChg chg="delSp modSp add del mod">
        <pc:chgData name="GIULIA PEDONESE" userId="b7fd581c-332c-43d0-8378-0107a144a4e5" providerId="ADAL" clId="{3A574406-D9F3-45CE-B861-58FE1B6F6ACE}" dt="2024-04-30T11:53:35.384" v="779" actId="2696"/>
        <pc:sldMkLst>
          <pc:docMk/>
          <pc:sldMk cId="0" sldId="319"/>
        </pc:sldMkLst>
        <pc:spChg chg="mod">
          <ac:chgData name="GIULIA PEDONESE" userId="b7fd581c-332c-43d0-8378-0107a144a4e5" providerId="ADAL" clId="{3A574406-D9F3-45CE-B861-58FE1B6F6ACE}" dt="2024-04-30T11:09:15.585" v="483" actId="20577"/>
          <ac:spMkLst>
            <pc:docMk/>
            <pc:sldMk cId="0" sldId="319"/>
            <ac:spMk id="22" creationId="{BA485454-548B-D82A-7DFA-90A51BDE6DBB}"/>
          </ac:spMkLst>
        </pc:spChg>
        <pc:grpChg chg="del">
          <ac:chgData name="GIULIA PEDONESE" userId="b7fd581c-332c-43d0-8378-0107a144a4e5" providerId="ADAL" clId="{3A574406-D9F3-45CE-B861-58FE1B6F6ACE}" dt="2024-04-30T10:32:41.510" v="50" actId="478"/>
          <ac:grpSpMkLst>
            <pc:docMk/>
            <pc:sldMk cId="0" sldId="319"/>
            <ac:grpSpMk id="9" creationId="{E5A28A52-4A12-6376-EDC6-A42C4EB15B66}"/>
          </ac:grpSpMkLst>
        </pc:grpChg>
        <pc:cxnChg chg="del">
          <ac:chgData name="GIULIA PEDONESE" userId="b7fd581c-332c-43d0-8378-0107a144a4e5" providerId="ADAL" clId="{3A574406-D9F3-45CE-B861-58FE1B6F6ACE}" dt="2024-04-30T10:32:40.910" v="49" actId="478"/>
          <ac:cxnSpMkLst>
            <pc:docMk/>
            <pc:sldMk cId="0" sldId="319"/>
            <ac:cxnSpMk id="12" creationId="{C5E996A5-A0E1-6570-6932-E30806CB6CFD}"/>
          </ac:cxnSpMkLst>
        </pc:cxnChg>
      </pc:sldChg>
      <pc:sldChg chg="delSp modSp add del mod">
        <pc:chgData name="GIULIA PEDONESE" userId="b7fd581c-332c-43d0-8378-0107a144a4e5" providerId="ADAL" clId="{3A574406-D9F3-45CE-B861-58FE1B6F6ACE}" dt="2024-04-30T11:53:37.813" v="780" actId="2696"/>
        <pc:sldMkLst>
          <pc:docMk/>
          <pc:sldMk cId="3435432564" sldId="320"/>
        </pc:sldMkLst>
        <pc:spChg chg="mod">
          <ac:chgData name="GIULIA PEDONESE" userId="b7fd581c-332c-43d0-8378-0107a144a4e5" providerId="ADAL" clId="{3A574406-D9F3-45CE-B861-58FE1B6F6ACE}" dt="2024-04-30T11:09:51.836" v="511" actId="20577"/>
          <ac:spMkLst>
            <pc:docMk/>
            <pc:sldMk cId="3435432564" sldId="320"/>
            <ac:spMk id="66" creationId="{00000000-0000-0000-0000-000000000000}"/>
          </ac:spMkLst>
        </pc:spChg>
        <pc:grpChg chg="del">
          <ac:chgData name="GIULIA PEDONESE" userId="b7fd581c-332c-43d0-8378-0107a144a4e5" providerId="ADAL" clId="{3A574406-D9F3-45CE-B861-58FE1B6F6ACE}" dt="2024-04-30T11:09:55.142" v="512" actId="478"/>
          <ac:grpSpMkLst>
            <pc:docMk/>
            <pc:sldMk cId="3435432564" sldId="320"/>
            <ac:grpSpMk id="9" creationId="{E5A28A52-4A12-6376-EDC6-A42C4EB15B66}"/>
          </ac:grpSpMkLst>
        </pc:grpChg>
      </pc:sldChg>
      <pc:sldChg chg="delSp add del mod">
        <pc:chgData name="GIULIA PEDONESE" userId="b7fd581c-332c-43d0-8378-0107a144a4e5" providerId="ADAL" clId="{3A574406-D9F3-45CE-B861-58FE1B6F6ACE}" dt="2024-04-30T11:12:43.921" v="744" actId="2696"/>
        <pc:sldMkLst>
          <pc:docMk/>
          <pc:sldMk cId="2356512209" sldId="321"/>
        </pc:sldMkLst>
        <pc:grpChg chg="del">
          <ac:chgData name="GIULIA PEDONESE" userId="b7fd581c-332c-43d0-8378-0107a144a4e5" providerId="ADAL" clId="{3A574406-D9F3-45CE-B861-58FE1B6F6ACE}" dt="2024-04-30T10:32:33.721" v="47" actId="478"/>
          <ac:grpSpMkLst>
            <pc:docMk/>
            <pc:sldMk cId="2356512209" sldId="321"/>
            <ac:grpSpMk id="9" creationId="{E5A28A52-4A12-6376-EDC6-A42C4EB15B66}"/>
          </ac:grpSpMkLst>
        </pc:grpChg>
        <pc:cxnChg chg="del">
          <ac:chgData name="GIULIA PEDONESE" userId="b7fd581c-332c-43d0-8378-0107a144a4e5" providerId="ADAL" clId="{3A574406-D9F3-45CE-B861-58FE1B6F6ACE}" dt="2024-04-30T10:32:34.860" v="48" actId="478"/>
          <ac:cxnSpMkLst>
            <pc:docMk/>
            <pc:sldMk cId="2356512209" sldId="321"/>
            <ac:cxnSpMk id="12" creationId="{C5E996A5-A0E1-6570-6932-E30806CB6CFD}"/>
          </ac:cxnSpMkLst>
        </pc:cxnChg>
      </pc:sldChg>
      <pc:sldChg chg="modSp add mod">
        <pc:chgData name="GIULIA PEDONESE" userId="b7fd581c-332c-43d0-8378-0107a144a4e5" providerId="ADAL" clId="{3A574406-D9F3-45CE-B861-58FE1B6F6ACE}" dt="2024-04-30T11:13:00.731" v="778" actId="20577"/>
        <pc:sldMkLst>
          <pc:docMk/>
          <pc:sldMk cId="307991015" sldId="322"/>
        </pc:sldMkLst>
        <pc:spChg chg="mod">
          <ac:chgData name="GIULIA PEDONESE" userId="b7fd581c-332c-43d0-8378-0107a144a4e5" providerId="ADAL" clId="{3A574406-D9F3-45CE-B861-58FE1B6F6ACE}" dt="2024-04-30T11:13:00.731" v="778" actId="20577"/>
          <ac:spMkLst>
            <pc:docMk/>
            <pc:sldMk cId="307991015" sldId="322"/>
            <ac:spMk id="66" creationId="{00000000-0000-0000-0000-000000000000}"/>
          </ac:spMkLst>
        </pc:spChg>
      </pc:sldChg>
      <pc:sldChg chg="modSp add mod">
        <pc:chgData name="GIULIA PEDONESE" userId="b7fd581c-332c-43d0-8378-0107a144a4e5" providerId="ADAL" clId="{3A574406-D9F3-45CE-B861-58FE1B6F6ACE}" dt="2024-04-30T11:12:36.286" v="743" actId="20577"/>
        <pc:sldMkLst>
          <pc:docMk/>
          <pc:sldMk cId="3549815259" sldId="323"/>
        </pc:sldMkLst>
        <pc:spChg chg="mod">
          <ac:chgData name="GIULIA PEDONESE" userId="b7fd581c-332c-43d0-8378-0107a144a4e5" providerId="ADAL" clId="{3A574406-D9F3-45CE-B861-58FE1B6F6ACE}" dt="2024-04-30T11:12:27.190" v="723" actId="20577"/>
          <ac:spMkLst>
            <pc:docMk/>
            <pc:sldMk cId="3549815259" sldId="323"/>
            <ac:spMk id="22" creationId="{BA485454-548B-D82A-7DFA-90A51BDE6DBB}"/>
          </ac:spMkLst>
        </pc:spChg>
        <pc:spChg chg="mod">
          <ac:chgData name="GIULIA PEDONESE" userId="b7fd581c-332c-43d0-8378-0107a144a4e5" providerId="ADAL" clId="{3A574406-D9F3-45CE-B861-58FE1B6F6ACE}" dt="2024-04-30T11:12:36.286" v="743" actId="20577"/>
          <ac:spMkLst>
            <pc:docMk/>
            <pc:sldMk cId="3549815259" sldId="323"/>
            <ac:spMk id="66" creationId="{00000000-0000-0000-0000-000000000000}"/>
          </ac:spMkLst>
        </pc:spChg>
      </pc:sldChg>
      <pc:sldChg chg="add">
        <pc:chgData name="GIULIA PEDONESE" userId="b7fd581c-332c-43d0-8378-0107a144a4e5" providerId="ADAL" clId="{3A574406-D9F3-45CE-B861-58FE1B6F6ACE}" dt="2024-04-30T10:35:09.252" v="61"/>
        <pc:sldMkLst>
          <pc:docMk/>
          <pc:sldMk cId="607102730" sldId="324"/>
        </pc:sldMkLst>
      </pc:sldChg>
      <pc:sldChg chg="add">
        <pc:chgData name="GIULIA PEDONESE" userId="b7fd581c-332c-43d0-8378-0107a144a4e5" providerId="ADAL" clId="{3A574406-D9F3-45CE-B861-58FE1B6F6ACE}" dt="2024-04-30T10:35:14.055" v="62"/>
        <pc:sldMkLst>
          <pc:docMk/>
          <pc:sldMk cId="3985884769" sldId="325"/>
        </pc:sldMkLst>
      </pc:sldChg>
      <pc:sldChg chg="add">
        <pc:chgData name="GIULIA PEDONESE" userId="b7fd581c-332c-43d0-8378-0107a144a4e5" providerId="ADAL" clId="{3A574406-D9F3-45CE-B861-58FE1B6F6ACE}" dt="2024-04-30T10:35:21.274" v="63"/>
        <pc:sldMkLst>
          <pc:docMk/>
          <pc:sldMk cId="823623237" sldId="326"/>
        </pc:sldMkLst>
      </pc:sldChg>
    </pc:docChg>
  </pc:docChgLst>
  <pc:docChgLst>
    <pc:chgData name="GIULIA PEDONESE" userId="S::giulia.pedonese@cnr.it::b7fd581c-332c-43d0-8378-0107a144a4e5" providerId="AD" clId="Web-{5F0E0883-BBD4-359F-9746-D66B22D2E7FD}"/>
    <pc:docChg chg="delSld modSld">
      <pc:chgData name="GIULIA PEDONESE" userId="S::giulia.pedonese@cnr.it::b7fd581c-332c-43d0-8378-0107a144a4e5" providerId="AD" clId="Web-{5F0E0883-BBD4-359F-9746-D66B22D2E7FD}" dt="2024-05-08T09:59:08.803" v="37"/>
      <pc:docMkLst>
        <pc:docMk/>
      </pc:docMkLst>
      <pc:sldChg chg="modSp">
        <pc:chgData name="GIULIA PEDONESE" userId="S::giulia.pedonese@cnr.it::b7fd581c-332c-43d0-8378-0107a144a4e5" providerId="AD" clId="Web-{5F0E0883-BBD4-359F-9746-D66B22D2E7FD}" dt="2024-05-08T09:56:59.955" v="25" actId="20577"/>
        <pc:sldMkLst>
          <pc:docMk/>
          <pc:sldMk cId="0" sldId="258"/>
        </pc:sldMkLst>
        <pc:spChg chg="mod">
          <ac:chgData name="GIULIA PEDONESE" userId="S::giulia.pedonese@cnr.it::b7fd581c-332c-43d0-8378-0107a144a4e5" providerId="AD" clId="Web-{5F0E0883-BBD4-359F-9746-D66B22D2E7FD}" dt="2024-05-08T09:56:59.955" v="25" actId="20577"/>
          <ac:spMkLst>
            <pc:docMk/>
            <pc:sldMk cId="0" sldId="258"/>
            <ac:spMk id="22" creationId="{BA485454-548B-D82A-7DFA-90A51BDE6DBB}"/>
          </ac:spMkLst>
        </pc:spChg>
      </pc:sldChg>
      <pc:sldChg chg="modSp">
        <pc:chgData name="GIULIA PEDONESE" userId="S::giulia.pedonese@cnr.it::b7fd581c-332c-43d0-8378-0107a144a4e5" providerId="AD" clId="Web-{5F0E0883-BBD4-359F-9746-D66B22D2E7FD}" dt="2024-05-08T07:44:06.399" v="5" actId="20577"/>
        <pc:sldMkLst>
          <pc:docMk/>
          <pc:sldMk cId="846131407" sldId="299"/>
        </pc:sldMkLst>
        <pc:spChg chg="mod">
          <ac:chgData name="GIULIA PEDONESE" userId="S::giulia.pedonese@cnr.it::b7fd581c-332c-43d0-8378-0107a144a4e5" providerId="AD" clId="Web-{5F0E0883-BBD4-359F-9746-D66B22D2E7FD}" dt="2024-05-08T07:44:06.399" v="5" actId="20577"/>
          <ac:spMkLst>
            <pc:docMk/>
            <pc:sldMk cId="846131407" sldId="299"/>
            <ac:spMk id="22" creationId="{BA485454-548B-D82A-7DFA-90A51BDE6DBB}"/>
          </ac:spMkLst>
        </pc:spChg>
      </pc:sldChg>
      <pc:sldChg chg="addSp modSp modCm">
        <pc:chgData name="GIULIA PEDONESE" userId="S::giulia.pedonese@cnr.it::b7fd581c-332c-43d0-8378-0107a144a4e5" providerId="AD" clId="Web-{5F0E0883-BBD4-359F-9746-D66B22D2E7FD}" dt="2024-05-08T09:59:08.803" v="37"/>
        <pc:sldMkLst>
          <pc:docMk/>
          <pc:sldMk cId="3435432564" sldId="331"/>
        </pc:sldMkLst>
        <pc:spChg chg="add mod">
          <ac:chgData name="GIULIA PEDONESE" userId="S::giulia.pedonese@cnr.it::b7fd581c-332c-43d0-8378-0107a144a4e5" providerId="AD" clId="Web-{5F0E0883-BBD4-359F-9746-D66B22D2E7FD}" dt="2024-05-08T09:59:02.881" v="36" actId="1076"/>
          <ac:spMkLst>
            <pc:docMk/>
            <pc:sldMk cId="3435432564" sldId="331"/>
            <ac:spMk id="4" creationId="{B54F4E80-DA65-037A-C20F-337EB72A1CE6}"/>
          </ac:spMkLst>
        </pc:spChg>
        <pc:picChg chg="mod">
          <ac:chgData name="GIULIA PEDONESE" userId="S::giulia.pedonese@cnr.it::b7fd581c-332c-43d0-8378-0107a144a4e5" providerId="AD" clId="Web-{5F0E0883-BBD4-359F-9746-D66B22D2E7FD}" dt="2024-05-08T09:59:00.600" v="35" actId="1076"/>
          <ac:picMkLst>
            <pc:docMk/>
            <pc:sldMk cId="3435432564" sldId="331"/>
            <ac:picMk id="3" creationId="{17CC2E4B-2C64-C38F-F71C-EE1FDB362A2E}"/>
          </ac:picMkLst>
        </pc:picChg>
        <pc:extLst>
          <p:ext xmlns:p="http://schemas.openxmlformats.org/presentationml/2006/main" uri="{D6D511B9-2390-475A-947B-AFAB55BFBCF1}">
            <pc226:cmChg xmlns:pc226="http://schemas.microsoft.com/office/powerpoint/2022/06/main/command" chg="mod">
              <pc226:chgData name="GIULIA PEDONESE" userId="S::giulia.pedonese@cnr.it::b7fd581c-332c-43d0-8378-0107a144a4e5" providerId="AD" clId="Web-{5F0E0883-BBD4-359F-9746-D66B22D2E7FD}" dt="2024-05-08T09:59:08.803" v="37"/>
              <pc2:cmMkLst xmlns:pc2="http://schemas.microsoft.com/office/powerpoint/2019/9/main/command">
                <pc:docMk/>
                <pc:sldMk cId="3435432564" sldId="331"/>
                <pc2:cmMk id="{EAFE5D0C-0FDF-4C36-9B79-05DAF3343FF9}"/>
              </pc2:cmMkLst>
            </pc226:cmChg>
          </p:ext>
        </pc:extLst>
      </pc:sldChg>
      <pc:sldChg chg="modSp">
        <pc:chgData name="GIULIA PEDONESE" userId="S::giulia.pedonese@cnr.it::b7fd581c-332c-43d0-8378-0107a144a4e5" providerId="AD" clId="Web-{5F0E0883-BBD4-359F-9746-D66B22D2E7FD}" dt="2024-05-08T09:56:02.141" v="23" actId="14100"/>
        <pc:sldMkLst>
          <pc:docMk/>
          <pc:sldMk cId="3413295380" sldId="355"/>
        </pc:sldMkLst>
        <pc:picChg chg="mod">
          <ac:chgData name="GIULIA PEDONESE" userId="S::giulia.pedonese@cnr.it::b7fd581c-332c-43d0-8378-0107a144a4e5" providerId="AD" clId="Web-{5F0E0883-BBD4-359F-9746-D66B22D2E7FD}" dt="2024-05-08T09:56:02.141" v="23" actId="14100"/>
          <ac:picMkLst>
            <pc:docMk/>
            <pc:sldMk cId="3413295380" sldId="355"/>
            <ac:picMk id="4" creationId="{64A817D1-3332-F2A2-9FAC-7DAC2EF505E7}"/>
          </ac:picMkLst>
        </pc:picChg>
      </pc:sldChg>
      <pc:sldChg chg="modSp">
        <pc:chgData name="GIULIA PEDONESE" userId="S::giulia.pedonese@cnr.it::b7fd581c-332c-43d0-8378-0107a144a4e5" providerId="AD" clId="Web-{5F0E0883-BBD4-359F-9746-D66B22D2E7FD}" dt="2024-05-08T09:54:18.293" v="7" actId="1076"/>
        <pc:sldMkLst>
          <pc:docMk/>
          <pc:sldMk cId="110991164" sldId="361"/>
        </pc:sldMkLst>
        <pc:picChg chg="mod">
          <ac:chgData name="GIULIA PEDONESE" userId="S::giulia.pedonese@cnr.it::b7fd581c-332c-43d0-8378-0107a144a4e5" providerId="AD" clId="Web-{5F0E0883-BBD4-359F-9746-D66B22D2E7FD}" dt="2024-05-08T09:54:18.293" v="7" actId="1076"/>
          <ac:picMkLst>
            <pc:docMk/>
            <pc:sldMk cId="110991164" sldId="361"/>
            <ac:picMk id="8" creationId="{9C0EE1AE-7DC5-348C-1CED-6FE126820AB8}"/>
          </ac:picMkLst>
        </pc:picChg>
      </pc:sldChg>
      <pc:sldChg chg="del">
        <pc:chgData name="GIULIA PEDONESE" userId="S::giulia.pedonese@cnr.it::b7fd581c-332c-43d0-8378-0107a144a4e5" providerId="AD" clId="Web-{5F0E0883-BBD4-359F-9746-D66B22D2E7FD}" dt="2024-05-08T09:54:43.372" v="8"/>
        <pc:sldMkLst>
          <pc:docMk/>
          <pc:sldMk cId="2273435614" sldId="362"/>
        </pc:sldMkLst>
      </pc:sldChg>
      <pc:sldChg chg="modSp">
        <pc:chgData name="GIULIA PEDONESE" userId="S::giulia.pedonese@cnr.it::b7fd581c-332c-43d0-8378-0107a144a4e5" providerId="AD" clId="Web-{5F0E0883-BBD4-359F-9746-D66B22D2E7FD}" dt="2024-05-08T09:55:17.983" v="22" actId="1076"/>
        <pc:sldMkLst>
          <pc:docMk/>
          <pc:sldMk cId="3237822610" sldId="363"/>
        </pc:sldMkLst>
        <pc:spChg chg="mod">
          <ac:chgData name="GIULIA PEDONESE" userId="S::giulia.pedonese@cnr.it::b7fd581c-332c-43d0-8378-0107a144a4e5" providerId="AD" clId="Web-{5F0E0883-BBD4-359F-9746-D66B22D2E7FD}" dt="2024-05-08T09:55:12.936" v="20" actId="20577"/>
          <ac:spMkLst>
            <pc:docMk/>
            <pc:sldMk cId="3237822610" sldId="363"/>
            <ac:spMk id="4" creationId="{B5FA3F95-D0AB-6ED1-3C1D-548490ABFCBB}"/>
          </ac:spMkLst>
        </pc:spChg>
        <pc:picChg chg="mod">
          <ac:chgData name="GIULIA PEDONESE" userId="S::giulia.pedonese@cnr.it::b7fd581c-332c-43d0-8378-0107a144a4e5" providerId="AD" clId="Web-{5F0E0883-BBD4-359F-9746-D66B22D2E7FD}" dt="2024-05-08T09:55:17.983" v="22" actId="1076"/>
          <ac:picMkLst>
            <pc:docMk/>
            <pc:sldMk cId="3237822610" sldId="363"/>
            <ac:picMk id="8" creationId="{000C22E3-1CB9-FD84-1D18-95EC2BEF5D77}"/>
          </ac:picMkLst>
        </pc:picChg>
      </pc:sldChg>
    </pc:docChg>
  </pc:docChgLst>
  <pc:docChgLst>
    <pc:chgData name="MICHELE MALLIA" userId="S::michele.mallia@cnr.it::43998836-24f2-4336-8775-46aef23fc05d" providerId="AD" clId="Web-{37BD0302-9E10-37E3-4859-03B2CB21FE99}"/>
    <pc:docChg chg="modSld">
      <pc:chgData name="MICHELE MALLIA" userId="S::michele.mallia@cnr.it::43998836-24f2-4336-8775-46aef23fc05d" providerId="AD" clId="Web-{37BD0302-9E10-37E3-4859-03B2CB21FE99}" dt="2024-05-02T13:14:42.004" v="1" actId="20577"/>
      <pc:docMkLst>
        <pc:docMk/>
      </pc:docMkLst>
      <pc:sldChg chg="modSp">
        <pc:chgData name="MICHELE MALLIA" userId="S::michele.mallia@cnr.it::43998836-24f2-4336-8775-46aef23fc05d" providerId="AD" clId="Web-{37BD0302-9E10-37E3-4859-03B2CB21FE99}" dt="2024-05-02T13:14:42.004" v="1" actId="20577"/>
        <pc:sldMkLst>
          <pc:docMk/>
          <pc:sldMk cId="845687185" sldId="329"/>
        </pc:sldMkLst>
        <pc:spChg chg="mod">
          <ac:chgData name="MICHELE MALLIA" userId="S::michele.mallia@cnr.it::43998836-24f2-4336-8775-46aef23fc05d" providerId="AD" clId="Web-{37BD0302-9E10-37E3-4859-03B2CB21FE99}" dt="2024-05-02T13:14:42.004" v="1" actId="20577"/>
          <ac:spMkLst>
            <pc:docMk/>
            <pc:sldMk cId="845687185" sldId="329"/>
            <ac:spMk id="66" creationId="{00000000-0000-0000-0000-000000000000}"/>
          </ac:spMkLst>
        </pc:spChg>
      </pc:sldChg>
    </pc:docChg>
  </pc:docChgLst>
  <pc:docChgLst>
    <pc:chgData name="GIULIA PEDONESE" userId="S::giulia.pedonese@cnr.it::b7fd581c-332c-43d0-8378-0107a144a4e5" providerId="AD" clId="Web-{7238E224-A115-EC3A-7A44-764F738377EA}"/>
    <pc:docChg chg="mod addSld delSld modSld sldOrd">
      <pc:chgData name="GIULIA PEDONESE" userId="S::giulia.pedonese@cnr.it::b7fd581c-332c-43d0-8378-0107a144a4e5" providerId="AD" clId="Web-{7238E224-A115-EC3A-7A44-764F738377EA}" dt="2024-05-02T14:03:44.609" v="353"/>
      <pc:docMkLst>
        <pc:docMk/>
      </pc:docMkLst>
      <pc:sldChg chg="modSp addCm">
        <pc:chgData name="GIULIA PEDONESE" userId="S::giulia.pedonese@cnr.it::b7fd581c-332c-43d0-8378-0107a144a4e5" providerId="AD" clId="Web-{7238E224-A115-EC3A-7A44-764F738377EA}" dt="2024-05-02T13:00:51.092" v="99"/>
        <pc:sldMkLst>
          <pc:docMk/>
          <pc:sldMk cId="246541449" sldId="262"/>
        </pc:sldMkLst>
        <pc:spChg chg="mod">
          <ac:chgData name="GIULIA PEDONESE" userId="S::giulia.pedonese@cnr.it::b7fd581c-332c-43d0-8378-0107a144a4e5" providerId="AD" clId="Web-{7238E224-A115-EC3A-7A44-764F738377EA}" dt="2024-05-02T12:58:09.482" v="66" actId="1076"/>
          <ac:spMkLst>
            <pc:docMk/>
            <pc:sldMk cId="246541449" sldId="262"/>
            <ac:spMk id="4" creationId="{52E95018-7B8F-E007-0804-AE7780FD7BA0}"/>
          </ac:spMkLst>
        </pc:spChg>
        <pc:spChg chg="mod">
          <ac:chgData name="GIULIA PEDONESE" userId="S::giulia.pedonese@cnr.it::b7fd581c-332c-43d0-8378-0107a144a4e5" providerId="AD" clId="Web-{7238E224-A115-EC3A-7A44-764F738377EA}" dt="2024-05-02T12:55:38.154" v="22" actId="20577"/>
          <ac:spMkLst>
            <pc:docMk/>
            <pc:sldMk cId="246541449" sldId="262"/>
            <ac:spMk id="54" creationId="{00000000-0000-0000-0000-000000000000}"/>
          </ac:spMkLst>
        </pc:spChg>
        <pc:spChg chg="mod">
          <ac:chgData name="GIULIA PEDONESE" userId="S::giulia.pedonese@cnr.it::b7fd581c-332c-43d0-8378-0107a144a4e5" providerId="AD" clId="Web-{7238E224-A115-EC3A-7A44-764F738377EA}" dt="2024-05-02T12:56:25.810" v="45" actId="14100"/>
          <ac:spMkLst>
            <pc:docMk/>
            <pc:sldMk cId="246541449" sldId="262"/>
            <ac:spMk id="55" creationId="{00000000-0000-0000-0000-000000000000}"/>
          </ac:spMkLst>
        </pc:spChg>
        <pc:extLst>
          <p:ext xmlns:p="http://schemas.openxmlformats.org/presentationml/2006/main" uri="{D6D511B9-2390-475A-947B-AFAB55BFBCF1}">
            <pc226:cmChg xmlns:pc226="http://schemas.microsoft.com/office/powerpoint/2022/06/main/command" chg="add">
              <pc226:chgData name="GIULIA PEDONESE" userId="S::giulia.pedonese@cnr.it::b7fd581c-332c-43d0-8378-0107a144a4e5" providerId="AD" clId="Web-{7238E224-A115-EC3A-7A44-764F738377EA}" dt="2024-05-02T13:00:51.092" v="99"/>
              <pc2:cmMkLst xmlns:pc2="http://schemas.microsoft.com/office/powerpoint/2019/9/main/command">
                <pc:docMk/>
                <pc:sldMk cId="246541449" sldId="262"/>
                <pc2:cmMk id="{F9386D80-44BB-4E72-9E87-C3A7ED2BA20F}"/>
              </pc2:cmMkLst>
            </pc226:cmChg>
          </p:ext>
        </pc:extLst>
      </pc:sldChg>
      <pc:sldChg chg="delSp modSp">
        <pc:chgData name="GIULIA PEDONESE" userId="S::giulia.pedonese@cnr.it::b7fd581c-332c-43d0-8378-0107a144a4e5" providerId="AD" clId="Web-{7238E224-A115-EC3A-7A44-764F738377EA}" dt="2024-05-02T13:44:34.534" v="275"/>
        <pc:sldMkLst>
          <pc:docMk/>
          <pc:sldMk cId="3628744790" sldId="271"/>
        </pc:sldMkLst>
        <pc:spChg chg="del">
          <ac:chgData name="GIULIA PEDONESE" userId="S::giulia.pedonese@cnr.it::b7fd581c-332c-43d0-8378-0107a144a4e5" providerId="AD" clId="Web-{7238E224-A115-EC3A-7A44-764F738377EA}" dt="2024-05-02T13:44:34.534" v="275"/>
          <ac:spMkLst>
            <pc:docMk/>
            <pc:sldMk cId="3628744790" sldId="271"/>
            <ac:spMk id="22" creationId="{BA485454-548B-D82A-7DFA-90A51BDE6DBB}"/>
          </ac:spMkLst>
        </pc:spChg>
        <pc:picChg chg="mod">
          <ac:chgData name="GIULIA PEDONESE" userId="S::giulia.pedonese@cnr.it::b7fd581c-332c-43d0-8378-0107a144a4e5" providerId="AD" clId="Web-{7238E224-A115-EC3A-7A44-764F738377EA}" dt="2024-05-02T13:44:33.128" v="274" actId="1076"/>
          <ac:picMkLst>
            <pc:docMk/>
            <pc:sldMk cId="3628744790" sldId="271"/>
            <ac:picMk id="3" creationId="{B978BE79-9984-B858-C9E4-FF36AC418D97}"/>
          </ac:picMkLst>
        </pc:picChg>
      </pc:sldChg>
      <pc:sldChg chg="modSp">
        <pc:chgData name="GIULIA PEDONESE" userId="S::giulia.pedonese@cnr.it::b7fd581c-332c-43d0-8378-0107a144a4e5" providerId="AD" clId="Web-{7238E224-A115-EC3A-7A44-764F738377EA}" dt="2024-05-02T13:38:24.161" v="172" actId="1076"/>
        <pc:sldMkLst>
          <pc:docMk/>
          <pc:sldMk cId="1276004258" sldId="293"/>
        </pc:sldMkLst>
        <pc:spChg chg="mod">
          <ac:chgData name="GIULIA PEDONESE" userId="S::giulia.pedonese@cnr.it::b7fd581c-332c-43d0-8378-0107a144a4e5" providerId="AD" clId="Web-{7238E224-A115-EC3A-7A44-764F738377EA}" dt="2024-05-02T13:38:24.161" v="172" actId="1076"/>
          <ac:spMkLst>
            <pc:docMk/>
            <pc:sldMk cId="1276004258" sldId="293"/>
            <ac:spMk id="5" creationId="{B56BF7F1-B255-DB11-8368-61B4EF60ECBB}"/>
          </ac:spMkLst>
        </pc:spChg>
        <pc:picChg chg="mod">
          <ac:chgData name="GIULIA PEDONESE" userId="S::giulia.pedonese@cnr.it::b7fd581c-332c-43d0-8378-0107a144a4e5" providerId="AD" clId="Web-{7238E224-A115-EC3A-7A44-764F738377EA}" dt="2024-05-02T13:38:16.254" v="170" actId="1076"/>
          <ac:picMkLst>
            <pc:docMk/>
            <pc:sldMk cId="1276004258" sldId="293"/>
            <ac:picMk id="3" creationId="{293D35F5-9FCC-E221-730A-BA9CF3F0D848}"/>
          </ac:picMkLst>
        </pc:picChg>
      </pc:sldChg>
      <pc:sldChg chg="modSp">
        <pc:chgData name="GIULIA PEDONESE" userId="S::giulia.pedonese@cnr.it::b7fd581c-332c-43d0-8378-0107a144a4e5" providerId="AD" clId="Web-{7238E224-A115-EC3A-7A44-764F738377EA}" dt="2024-05-02T13:44:17.738" v="272" actId="20577"/>
        <pc:sldMkLst>
          <pc:docMk/>
          <pc:sldMk cId="1983739531" sldId="295"/>
        </pc:sldMkLst>
        <pc:spChg chg="mod">
          <ac:chgData name="GIULIA PEDONESE" userId="S::giulia.pedonese@cnr.it::b7fd581c-332c-43d0-8378-0107a144a4e5" providerId="AD" clId="Web-{7238E224-A115-EC3A-7A44-764F738377EA}" dt="2024-05-02T13:44:17.738" v="272" actId="20577"/>
          <ac:spMkLst>
            <pc:docMk/>
            <pc:sldMk cId="1983739531" sldId="295"/>
            <ac:spMk id="22" creationId="{BA485454-548B-D82A-7DFA-90A51BDE6DBB}"/>
          </ac:spMkLst>
        </pc:spChg>
      </pc:sldChg>
      <pc:sldChg chg="modSp">
        <pc:chgData name="GIULIA PEDONESE" userId="S::giulia.pedonese@cnr.it::b7fd581c-332c-43d0-8378-0107a144a4e5" providerId="AD" clId="Web-{7238E224-A115-EC3A-7A44-764F738377EA}" dt="2024-05-02T13:46:49.847" v="280" actId="1076"/>
        <pc:sldMkLst>
          <pc:docMk/>
          <pc:sldMk cId="2631426286" sldId="315"/>
        </pc:sldMkLst>
        <pc:spChg chg="mod">
          <ac:chgData name="GIULIA PEDONESE" userId="S::giulia.pedonese@cnr.it::b7fd581c-332c-43d0-8378-0107a144a4e5" providerId="AD" clId="Web-{7238E224-A115-EC3A-7A44-764F738377EA}" dt="2024-05-02T13:46:49.847" v="280" actId="1076"/>
          <ac:spMkLst>
            <pc:docMk/>
            <pc:sldMk cId="2631426286" sldId="315"/>
            <ac:spMk id="3" creationId="{55C7DD8E-F344-93E7-CDEB-D2563D3FDC2F}"/>
          </ac:spMkLst>
        </pc:spChg>
      </pc:sldChg>
      <pc:sldChg chg="modSp">
        <pc:chgData name="GIULIA PEDONESE" userId="S::giulia.pedonese@cnr.it::b7fd581c-332c-43d0-8378-0107a144a4e5" providerId="AD" clId="Web-{7238E224-A115-EC3A-7A44-764F738377EA}" dt="2024-05-02T13:44:45.097" v="279" actId="1076"/>
        <pc:sldMkLst>
          <pc:docMk/>
          <pc:sldMk cId="3434596791" sldId="316"/>
        </pc:sldMkLst>
        <pc:picChg chg="mod">
          <ac:chgData name="GIULIA PEDONESE" userId="S::giulia.pedonese@cnr.it::b7fd581c-332c-43d0-8378-0107a144a4e5" providerId="AD" clId="Web-{7238E224-A115-EC3A-7A44-764F738377EA}" dt="2024-05-02T13:44:45.097" v="279" actId="1076"/>
          <ac:picMkLst>
            <pc:docMk/>
            <pc:sldMk cId="3434596791" sldId="316"/>
            <ac:picMk id="1028" creationId="{A95CCD4D-95B4-3776-DFC2-D994992DEDD9}"/>
          </ac:picMkLst>
        </pc:picChg>
      </pc:sldChg>
      <pc:sldChg chg="modSp addCm">
        <pc:chgData name="GIULIA PEDONESE" userId="S::giulia.pedonese@cnr.it::b7fd581c-332c-43d0-8378-0107a144a4e5" providerId="AD" clId="Web-{7238E224-A115-EC3A-7A44-764F738377EA}" dt="2024-05-02T13:00:41.123" v="98" actId="20577"/>
        <pc:sldMkLst>
          <pc:docMk/>
          <pc:sldMk cId="1190662877" sldId="318"/>
        </pc:sldMkLst>
        <pc:spChg chg="mod">
          <ac:chgData name="GIULIA PEDONESE" userId="S::giulia.pedonese@cnr.it::b7fd581c-332c-43d0-8378-0107a144a4e5" providerId="AD" clId="Web-{7238E224-A115-EC3A-7A44-764F738377EA}" dt="2024-05-02T13:00:41.123" v="98" actId="20577"/>
          <ac:spMkLst>
            <pc:docMk/>
            <pc:sldMk cId="1190662877" sldId="318"/>
            <ac:spMk id="22" creationId="{BA485454-548B-D82A-7DFA-90A51BDE6DBB}"/>
          </ac:spMkLst>
        </pc:spChg>
        <pc:extLst>
          <p:ext xmlns:p="http://schemas.openxmlformats.org/presentationml/2006/main" uri="{D6D511B9-2390-475A-947B-AFAB55BFBCF1}">
            <pc226:cmChg xmlns:pc226="http://schemas.microsoft.com/office/powerpoint/2022/06/main/command" chg="add">
              <pc226:chgData name="GIULIA PEDONESE" userId="S::giulia.pedonese@cnr.it::b7fd581c-332c-43d0-8378-0107a144a4e5" providerId="AD" clId="Web-{7238E224-A115-EC3A-7A44-764F738377EA}" dt="2024-05-02T13:00:39.998" v="97"/>
              <pc2:cmMkLst xmlns:pc2="http://schemas.microsoft.com/office/powerpoint/2019/9/main/command">
                <pc:docMk/>
                <pc:sldMk cId="1190662877" sldId="318"/>
                <pc2:cmMk id="{3D929047-44DE-469E-9583-0BF10ACE6309}"/>
              </pc2:cmMkLst>
            </pc226:cmChg>
          </p:ext>
        </pc:extLst>
      </pc:sldChg>
      <pc:sldChg chg="delSp add del">
        <pc:chgData name="GIULIA PEDONESE" userId="S::giulia.pedonese@cnr.it::b7fd581c-332c-43d0-8378-0107a144a4e5" providerId="AD" clId="Web-{7238E224-A115-EC3A-7A44-764F738377EA}" dt="2024-05-02T13:20:07.085" v="104"/>
        <pc:sldMkLst>
          <pc:docMk/>
          <pc:sldMk cId="1259997401" sldId="328"/>
        </pc:sldMkLst>
        <pc:grpChg chg="del">
          <ac:chgData name="GIULIA PEDONESE" userId="S::giulia.pedonese@cnr.it::b7fd581c-332c-43d0-8378-0107a144a4e5" providerId="AD" clId="Web-{7238E224-A115-EC3A-7A44-764F738377EA}" dt="2024-05-02T13:02:17.717" v="101"/>
          <ac:grpSpMkLst>
            <pc:docMk/>
            <pc:sldMk cId="1259997401" sldId="328"/>
            <ac:grpSpMk id="9" creationId="{E5A28A52-4A12-6376-EDC6-A42C4EB15B66}"/>
          </ac:grpSpMkLst>
        </pc:grpChg>
        <pc:cxnChg chg="del">
          <ac:chgData name="GIULIA PEDONESE" userId="S::giulia.pedonese@cnr.it::b7fd581c-332c-43d0-8378-0107a144a4e5" providerId="AD" clId="Web-{7238E224-A115-EC3A-7A44-764F738377EA}" dt="2024-05-02T13:02:18.295" v="102"/>
          <ac:cxnSpMkLst>
            <pc:docMk/>
            <pc:sldMk cId="1259997401" sldId="328"/>
            <ac:cxnSpMk id="12" creationId="{C5E996A5-A0E1-6570-6932-E30806CB6CFD}"/>
          </ac:cxnSpMkLst>
        </pc:cxnChg>
      </pc:sldChg>
      <pc:sldChg chg="add">
        <pc:chgData name="GIULIA PEDONESE" userId="S::giulia.pedonese@cnr.it::b7fd581c-332c-43d0-8378-0107a144a4e5" providerId="AD" clId="Web-{7238E224-A115-EC3A-7A44-764F738377EA}" dt="2024-05-02T13:20:04.273" v="103"/>
        <pc:sldMkLst>
          <pc:docMk/>
          <pc:sldMk cId="1216095931" sldId="330"/>
        </pc:sldMkLst>
      </pc:sldChg>
      <pc:sldChg chg="delSp modSp add">
        <pc:chgData name="GIULIA PEDONESE" userId="S::giulia.pedonese@cnr.it::b7fd581c-332c-43d0-8378-0107a144a4e5" providerId="AD" clId="Web-{7238E224-A115-EC3A-7A44-764F738377EA}" dt="2024-05-02T13:21:20.507" v="116" actId="20577"/>
        <pc:sldMkLst>
          <pc:docMk/>
          <pc:sldMk cId="3435432564" sldId="331"/>
        </pc:sldMkLst>
        <pc:spChg chg="mod">
          <ac:chgData name="GIULIA PEDONESE" userId="S::giulia.pedonese@cnr.it::b7fd581c-332c-43d0-8378-0107a144a4e5" providerId="AD" clId="Web-{7238E224-A115-EC3A-7A44-764F738377EA}" dt="2024-05-02T13:21:20.507" v="116" actId="20577"/>
          <ac:spMkLst>
            <pc:docMk/>
            <pc:sldMk cId="3435432564" sldId="331"/>
            <ac:spMk id="66" creationId="{00000000-0000-0000-0000-000000000000}"/>
          </ac:spMkLst>
        </pc:spChg>
        <pc:grpChg chg="del">
          <ac:chgData name="GIULIA PEDONESE" userId="S::giulia.pedonese@cnr.it::b7fd581c-332c-43d0-8378-0107a144a4e5" providerId="AD" clId="Web-{7238E224-A115-EC3A-7A44-764F738377EA}" dt="2024-05-02T13:20:40.663" v="106"/>
          <ac:grpSpMkLst>
            <pc:docMk/>
            <pc:sldMk cId="3435432564" sldId="331"/>
            <ac:grpSpMk id="9" creationId="{E5A28A52-4A12-6376-EDC6-A42C4EB15B66}"/>
          </ac:grpSpMkLst>
        </pc:grpChg>
      </pc:sldChg>
      <pc:sldChg chg="modSp add">
        <pc:chgData name="GIULIA PEDONESE" userId="S::giulia.pedonese@cnr.it::b7fd581c-332c-43d0-8378-0107a144a4e5" providerId="AD" clId="Web-{7238E224-A115-EC3A-7A44-764F738377EA}" dt="2024-05-02T13:42:14.019" v="271" actId="1076"/>
        <pc:sldMkLst>
          <pc:docMk/>
          <pc:sldMk cId="2600444352" sldId="332"/>
        </pc:sldMkLst>
        <pc:spChg chg="mod">
          <ac:chgData name="GIULIA PEDONESE" userId="S::giulia.pedonese@cnr.it::b7fd581c-332c-43d0-8378-0107a144a4e5" providerId="AD" clId="Web-{7238E224-A115-EC3A-7A44-764F738377EA}" dt="2024-05-02T13:42:14.019" v="271" actId="1076"/>
          <ac:spMkLst>
            <pc:docMk/>
            <pc:sldMk cId="2600444352" sldId="332"/>
            <ac:spMk id="22" creationId="{BA485454-548B-D82A-7DFA-90A51BDE6DBB}"/>
          </ac:spMkLst>
        </pc:spChg>
        <pc:spChg chg="mod">
          <ac:chgData name="GIULIA PEDONESE" userId="S::giulia.pedonese@cnr.it::b7fd581c-332c-43d0-8378-0107a144a4e5" providerId="AD" clId="Web-{7238E224-A115-EC3A-7A44-764F738377EA}" dt="2024-05-02T13:21:30.054" v="120" actId="20577"/>
          <ac:spMkLst>
            <pc:docMk/>
            <pc:sldMk cId="2600444352" sldId="332"/>
            <ac:spMk id="66" creationId="{00000000-0000-0000-0000-000000000000}"/>
          </ac:spMkLst>
        </pc:spChg>
      </pc:sldChg>
      <pc:sldChg chg="addSp delSp modSp add replId">
        <pc:chgData name="GIULIA PEDONESE" userId="S::giulia.pedonese@cnr.it::b7fd581c-332c-43d0-8378-0107a144a4e5" providerId="AD" clId="Web-{7238E224-A115-EC3A-7A44-764F738377EA}" dt="2024-05-02T13:38:17.207" v="171" actId="1076"/>
        <pc:sldMkLst>
          <pc:docMk/>
          <pc:sldMk cId="445076497" sldId="333"/>
        </pc:sldMkLst>
        <pc:spChg chg="add del mod">
          <ac:chgData name="GIULIA PEDONESE" userId="S::giulia.pedonese@cnr.it::b7fd581c-332c-43d0-8378-0107a144a4e5" providerId="AD" clId="Web-{7238E224-A115-EC3A-7A44-764F738377EA}" dt="2024-05-02T13:26:07.834" v="153"/>
          <ac:spMkLst>
            <pc:docMk/>
            <pc:sldMk cId="445076497" sldId="333"/>
            <ac:spMk id="6" creationId="{E802F803-32F2-10E0-758C-379E164D4835}"/>
          </ac:spMkLst>
        </pc:spChg>
        <pc:spChg chg="add mod">
          <ac:chgData name="GIULIA PEDONESE" userId="S::giulia.pedonese@cnr.it::b7fd581c-332c-43d0-8378-0107a144a4e5" providerId="AD" clId="Web-{7238E224-A115-EC3A-7A44-764F738377EA}" dt="2024-05-02T13:34:34.817" v="165" actId="1076"/>
          <ac:spMkLst>
            <pc:docMk/>
            <pc:sldMk cId="445076497" sldId="333"/>
            <ac:spMk id="7" creationId="{5ADC07B6-95D1-0AEF-5E03-3F3CF5F8568B}"/>
          </ac:spMkLst>
        </pc:spChg>
        <pc:spChg chg="del">
          <ac:chgData name="GIULIA PEDONESE" userId="S::giulia.pedonese@cnr.it::b7fd581c-332c-43d0-8378-0107a144a4e5" providerId="AD" clId="Web-{7238E224-A115-EC3A-7A44-764F738377EA}" dt="2024-05-02T13:23:52.585" v="127"/>
          <ac:spMkLst>
            <pc:docMk/>
            <pc:sldMk cId="445076497" sldId="333"/>
            <ac:spMk id="22" creationId="{BA485454-548B-D82A-7DFA-90A51BDE6DBB}"/>
          </ac:spMkLst>
        </pc:spChg>
        <pc:spChg chg="del mod">
          <ac:chgData name="GIULIA PEDONESE" userId="S::giulia.pedonese@cnr.it::b7fd581c-332c-43d0-8378-0107a144a4e5" providerId="AD" clId="Web-{7238E224-A115-EC3A-7A44-764F738377EA}" dt="2024-05-02T13:24:01.522" v="129"/>
          <ac:spMkLst>
            <pc:docMk/>
            <pc:sldMk cId="445076497" sldId="333"/>
            <ac:spMk id="66" creationId="{00000000-0000-0000-0000-000000000000}"/>
          </ac:spMkLst>
        </pc:spChg>
        <pc:picChg chg="del">
          <ac:chgData name="GIULIA PEDONESE" userId="S::giulia.pedonese@cnr.it::b7fd581c-332c-43d0-8378-0107a144a4e5" providerId="AD" clId="Web-{7238E224-A115-EC3A-7A44-764F738377EA}" dt="2024-05-02T13:23:36.975" v="122"/>
          <ac:picMkLst>
            <pc:docMk/>
            <pc:sldMk cId="445076497" sldId="333"/>
            <ac:picMk id="3" creationId="{17CC2E4B-2C64-C38F-F71C-EE1FDB362A2E}"/>
          </ac:picMkLst>
        </pc:picChg>
        <pc:picChg chg="add del mod">
          <ac:chgData name="GIULIA PEDONESE" userId="S::giulia.pedonese@cnr.it::b7fd581c-332c-43d0-8378-0107a144a4e5" providerId="AD" clId="Web-{7238E224-A115-EC3A-7A44-764F738377EA}" dt="2024-05-02T13:24:18.944" v="132"/>
          <ac:picMkLst>
            <pc:docMk/>
            <pc:sldMk cId="445076497" sldId="333"/>
            <ac:picMk id="4" creationId="{28594D24-5D0B-0309-DCCD-1D6C7D59518A}"/>
          </ac:picMkLst>
        </pc:picChg>
        <pc:picChg chg="add del mod">
          <ac:chgData name="GIULIA PEDONESE" userId="S::giulia.pedonese@cnr.it::b7fd581c-332c-43d0-8378-0107a144a4e5" providerId="AD" clId="Web-{7238E224-A115-EC3A-7A44-764F738377EA}" dt="2024-05-02T13:38:17.207" v="171" actId="1076"/>
          <ac:picMkLst>
            <pc:docMk/>
            <pc:sldMk cId="445076497" sldId="333"/>
            <ac:picMk id="5" creationId="{1DA69834-3A56-8AAA-73FD-692CC266DD04}"/>
          </ac:picMkLst>
        </pc:picChg>
        <pc:picChg chg="add del mod">
          <ac:chgData name="GIULIA PEDONESE" userId="S::giulia.pedonese@cnr.it::b7fd581c-332c-43d0-8378-0107a144a4e5" providerId="AD" clId="Web-{7238E224-A115-EC3A-7A44-764F738377EA}" dt="2024-05-02T13:34:37.364" v="166"/>
          <ac:picMkLst>
            <pc:docMk/>
            <pc:sldMk cId="445076497" sldId="333"/>
            <ac:picMk id="8" creationId="{75F63800-DA6B-9F88-1F81-F6A7ACFFE43D}"/>
          </ac:picMkLst>
        </pc:picChg>
      </pc:sldChg>
      <pc:sldChg chg="addSp delSp modSp add replId">
        <pc:chgData name="GIULIA PEDONESE" userId="S::giulia.pedonese@cnr.it::b7fd581c-332c-43d0-8378-0107a144a4e5" providerId="AD" clId="Web-{7238E224-A115-EC3A-7A44-764F738377EA}" dt="2024-05-02T13:41:46.566" v="270" actId="20577"/>
        <pc:sldMkLst>
          <pc:docMk/>
          <pc:sldMk cId="905449873" sldId="334"/>
        </pc:sldMkLst>
        <pc:spChg chg="add mod">
          <ac:chgData name="GIULIA PEDONESE" userId="S::giulia.pedonese@cnr.it::b7fd581c-332c-43d0-8378-0107a144a4e5" providerId="AD" clId="Web-{7238E224-A115-EC3A-7A44-764F738377EA}" dt="2024-05-02T13:41:32.035" v="255" actId="20577"/>
          <ac:spMkLst>
            <pc:docMk/>
            <pc:sldMk cId="905449873" sldId="334"/>
            <ac:spMk id="5" creationId="{1865E786-9593-7F25-5410-1BDBACF89364}"/>
          </ac:spMkLst>
        </pc:spChg>
        <pc:spChg chg="del">
          <ac:chgData name="GIULIA PEDONESE" userId="S::giulia.pedonese@cnr.it::b7fd581c-332c-43d0-8378-0107a144a4e5" providerId="AD" clId="Web-{7238E224-A115-EC3A-7A44-764F738377EA}" dt="2024-05-02T13:41:38.973" v="257"/>
          <ac:spMkLst>
            <pc:docMk/>
            <pc:sldMk cId="905449873" sldId="334"/>
            <ac:spMk id="22" creationId="{BA485454-548B-D82A-7DFA-90A51BDE6DBB}"/>
          </ac:spMkLst>
        </pc:spChg>
        <pc:spChg chg="mod">
          <ac:chgData name="GIULIA PEDONESE" userId="S::giulia.pedonese@cnr.it::b7fd581c-332c-43d0-8378-0107a144a4e5" providerId="AD" clId="Web-{7238E224-A115-EC3A-7A44-764F738377EA}" dt="2024-05-02T13:41:46.566" v="270" actId="20577"/>
          <ac:spMkLst>
            <pc:docMk/>
            <pc:sldMk cId="905449873" sldId="334"/>
            <ac:spMk id="66" creationId="{00000000-0000-0000-0000-000000000000}"/>
          </ac:spMkLst>
        </pc:spChg>
        <pc:picChg chg="del">
          <ac:chgData name="GIULIA PEDONESE" userId="S::giulia.pedonese@cnr.it::b7fd581c-332c-43d0-8378-0107a144a4e5" providerId="AD" clId="Web-{7238E224-A115-EC3A-7A44-764F738377EA}" dt="2024-05-02T13:39:07.551" v="174"/>
          <ac:picMkLst>
            <pc:docMk/>
            <pc:sldMk cId="905449873" sldId="334"/>
            <ac:picMk id="3" creationId="{17CC2E4B-2C64-C38F-F71C-EE1FDB362A2E}"/>
          </ac:picMkLst>
        </pc:picChg>
        <pc:picChg chg="add mod">
          <ac:chgData name="GIULIA PEDONESE" userId="S::giulia.pedonese@cnr.it::b7fd581c-332c-43d0-8378-0107a144a4e5" providerId="AD" clId="Web-{7238E224-A115-EC3A-7A44-764F738377EA}" dt="2024-05-02T13:41:37.785" v="256" actId="14100"/>
          <ac:picMkLst>
            <pc:docMk/>
            <pc:sldMk cId="905449873" sldId="334"/>
            <ac:picMk id="4" creationId="{5233208D-DBDB-D108-1B11-3A1DCB835827}"/>
          </ac:picMkLst>
        </pc:picChg>
      </pc:sldChg>
      <pc:sldChg chg="delSp modSp add ord">
        <pc:chgData name="GIULIA PEDONESE" userId="S::giulia.pedonese@cnr.it::b7fd581c-332c-43d0-8378-0107a144a4e5" providerId="AD" clId="Web-{7238E224-A115-EC3A-7A44-764F738377EA}" dt="2024-05-02T13:51:12.268" v="294"/>
        <pc:sldMkLst>
          <pc:docMk/>
          <pc:sldMk cId="2802462987" sldId="335"/>
        </pc:sldMkLst>
        <pc:spChg chg="mod">
          <ac:chgData name="GIULIA PEDONESE" userId="S::giulia.pedonese@cnr.it::b7fd581c-332c-43d0-8378-0107a144a4e5" providerId="AD" clId="Web-{7238E224-A115-EC3A-7A44-764F738377EA}" dt="2024-05-02T13:51:04.908" v="293" actId="20577"/>
          <ac:spMkLst>
            <pc:docMk/>
            <pc:sldMk cId="2802462987" sldId="335"/>
            <ac:spMk id="22" creationId="{BA485454-548B-D82A-7DFA-90A51BDE6DBB}"/>
          </ac:spMkLst>
        </pc:spChg>
        <pc:grpChg chg="del">
          <ac:chgData name="GIULIA PEDONESE" userId="S::giulia.pedonese@cnr.it::b7fd581c-332c-43d0-8378-0107a144a4e5" providerId="AD" clId="Web-{7238E224-A115-EC3A-7A44-764F738377EA}" dt="2024-05-02T13:47:02.487" v="282"/>
          <ac:grpSpMkLst>
            <pc:docMk/>
            <pc:sldMk cId="2802462987" sldId="335"/>
            <ac:grpSpMk id="9" creationId="{E5A28A52-4A12-6376-EDC6-A42C4EB15B66}"/>
          </ac:grpSpMkLst>
        </pc:grpChg>
        <pc:cxnChg chg="del">
          <ac:chgData name="GIULIA PEDONESE" userId="S::giulia.pedonese@cnr.it::b7fd581c-332c-43d0-8378-0107a144a4e5" providerId="AD" clId="Web-{7238E224-A115-EC3A-7A44-764F738377EA}" dt="2024-05-02T13:47:03.440" v="283"/>
          <ac:cxnSpMkLst>
            <pc:docMk/>
            <pc:sldMk cId="2802462987" sldId="335"/>
            <ac:cxnSpMk id="12" creationId="{C5E996A5-A0E1-6570-6932-E30806CB6CFD}"/>
          </ac:cxnSpMkLst>
        </pc:cxnChg>
      </pc:sldChg>
      <pc:sldChg chg="delSp modSp add ord">
        <pc:chgData name="GIULIA PEDONESE" userId="S::giulia.pedonese@cnr.it::b7fd581c-332c-43d0-8378-0107a144a4e5" providerId="AD" clId="Web-{7238E224-A115-EC3A-7A44-764F738377EA}" dt="2024-05-02T14:03:30.187" v="351" actId="20577"/>
        <pc:sldMkLst>
          <pc:docMk/>
          <pc:sldMk cId="3881182129" sldId="336"/>
        </pc:sldMkLst>
        <pc:spChg chg="mod">
          <ac:chgData name="GIULIA PEDONESE" userId="S::giulia.pedonese@cnr.it::b7fd581c-332c-43d0-8378-0107a144a4e5" providerId="AD" clId="Web-{7238E224-A115-EC3A-7A44-764F738377EA}" dt="2024-05-02T14:03:30.187" v="351" actId="20577"/>
          <ac:spMkLst>
            <pc:docMk/>
            <pc:sldMk cId="3881182129" sldId="336"/>
            <ac:spMk id="22" creationId="{BA485454-548B-D82A-7DFA-90A51BDE6DBB}"/>
          </ac:spMkLst>
        </pc:spChg>
        <pc:grpChg chg="del">
          <ac:chgData name="GIULIA PEDONESE" userId="S::giulia.pedonese@cnr.it::b7fd581c-332c-43d0-8378-0107a144a4e5" providerId="AD" clId="Web-{7238E224-A115-EC3A-7A44-764F738377EA}" dt="2024-05-02T13:47:17.722" v="286"/>
          <ac:grpSpMkLst>
            <pc:docMk/>
            <pc:sldMk cId="3881182129" sldId="336"/>
            <ac:grpSpMk id="9" creationId="{E5A28A52-4A12-6376-EDC6-A42C4EB15B66}"/>
          </ac:grpSpMkLst>
        </pc:grpChg>
        <pc:cxnChg chg="del">
          <ac:chgData name="GIULIA PEDONESE" userId="S::giulia.pedonese@cnr.it::b7fd581c-332c-43d0-8378-0107a144a4e5" providerId="AD" clId="Web-{7238E224-A115-EC3A-7A44-764F738377EA}" dt="2024-05-02T13:47:16.534" v="285"/>
          <ac:cxnSpMkLst>
            <pc:docMk/>
            <pc:sldMk cId="3881182129" sldId="336"/>
            <ac:cxnSpMk id="12" creationId="{C5E996A5-A0E1-6570-6932-E30806CB6CFD}"/>
          </ac:cxnSpMkLst>
        </pc:cxnChg>
      </pc:sldChg>
      <pc:sldChg chg="addSp delSp modSp add del replId">
        <pc:chgData name="GIULIA PEDONESE" userId="S::giulia.pedonese@cnr.it::b7fd581c-332c-43d0-8378-0107a144a4e5" providerId="AD" clId="Web-{7238E224-A115-EC3A-7A44-764F738377EA}" dt="2024-05-02T14:03:43.218" v="352"/>
        <pc:sldMkLst>
          <pc:docMk/>
          <pc:sldMk cId="4064153207" sldId="337"/>
        </pc:sldMkLst>
        <pc:spChg chg="del mod">
          <ac:chgData name="GIULIA PEDONESE" userId="S::giulia.pedonese@cnr.it::b7fd581c-332c-43d0-8378-0107a144a4e5" providerId="AD" clId="Web-{7238E224-A115-EC3A-7A44-764F738377EA}" dt="2024-05-02T13:55:42.267" v="300"/>
          <ac:spMkLst>
            <pc:docMk/>
            <pc:sldMk cId="4064153207" sldId="337"/>
            <ac:spMk id="22" creationId="{BA485454-548B-D82A-7DFA-90A51BDE6DBB}"/>
          </ac:spMkLst>
        </pc:spChg>
        <pc:spChg chg="del mod">
          <ac:chgData name="GIULIA PEDONESE" userId="S::giulia.pedonese@cnr.it::b7fd581c-332c-43d0-8378-0107a144a4e5" providerId="AD" clId="Web-{7238E224-A115-EC3A-7A44-764F738377EA}" dt="2024-05-02T13:56:03.095" v="305"/>
          <ac:spMkLst>
            <pc:docMk/>
            <pc:sldMk cId="4064153207" sldId="337"/>
            <ac:spMk id="66" creationId="{00000000-0000-0000-0000-000000000000}"/>
          </ac:spMkLst>
        </pc:spChg>
        <pc:picChg chg="add mod">
          <ac:chgData name="GIULIA PEDONESE" userId="S::giulia.pedonese@cnr.it::b7fd581c-332c-43d0-8378-0107a144a4e5" providerId="AD" clId="Web-{7238E224-A115-EC3A-7A44-764F738377EA}" dt="2024-05-02T13:55:55.954" v="304" actId="1076"/>
          <ac:picMkLst>
            <pc:docMk/>
            <pc:sldMk cId="4064153207" sldId="337"/>
            <ac:picMk id="3" creationId="{4F311808-A4BA-29F2-4E8D-AF7A142B72DE}"/>
          </ac:picMkLst>
        </pc:picChg>
      </pc:sldChg>
      <pc:sldChg chg="addSp delSp modSp add del replId">
        <pc:chgData name="GIULIA PEDONESE" userId="S::giulia.pedonese@cnr.it::b7fd581c-332c-43d0-8378-0107a144a4e5" providerId="AD" clId="Web-{7238E224-A115-EC3A-7A44-764F738377EA}" dt="2024-05-02T14:01:37.438" v="332"/>
        <pc:sldMkLst>
          <pc:docMk/>
          <pc:sldMk cId="3963898445" sldId="338"/>
        </pc:sldMkLst>
        <pc:picChg chg="del">
          <ac:chgData name="GIULIA PEDONESE" userId="S::giulia.pedonese@cnr.it::b7fd581c-332c-43d0-8378-0107a144a4e5" providerId="AD" clId="Web-{7238E224-A115-EC3A-7A44-764F738377EA}" dt="2024-05-02T13:57:14.298" v="307"/>
          <ac:picMkLst>
            <pc:docMk/>
            <pc:sldMk cId="3963898445" sldId="338"/>
            <ac:picMk id="3" creationId="{4F311808-A4BA-29F2-4E8D-AF7A142B72DE}"/>
          </ac:picMkLst>
        </pc:picChg>
        <pc:picChg chg="add del mod">
          <ac:chgData name="GIULIA PEDONESE" userId="S::giulia.pedonese@cnr.it::b7fd581c-332c-43d0-8378-0107a144a4e5" providerId="AD" clId="Web-{7238E224-A115-EC3A-7A44-764F738377EA}" dt="2024-05-02T14:00:58.641" v="314"/>
          <ac:picMkLst>
            <pc:docMk/>
            <pc:sldMk cId="3963898445" sldId="338"/>
            <ac:picMk id="4" creationId="{0E0E051E-41F0-299F-0C70-71671400D28D}"/>
          </ac:picMkLst>
        </pc:picChg>
      </pc:sldChg>
      <pc:sldChg chg="addSp delSp modSp add del ord replId">
        <pc:chgData name="GIULIA PEDONESE" userId="S::giulia.pedonese@cnr.it::b7fd581c-332c-43d0-8378-0107a144a4e5" providerId="AD" clId="Web-{7238E224-A115-EC3A-7A44-764F738377EA}" dt="2024-05-02T14:03:44.609" v="353"/>
        <pc:sldMkLst>
          <pc:docMk/>
          <pc:sldMk cId="3465476413" sldId="339"/>
        </pc:sldMkLst>
        <pc:spChg chg="del mod">
          <ac:chgData name="GIULIA PEDONESE" userId="S::giulia.pedonese@cnr.it::b7fd581c-332c-43d0-8378-0107a144a4e5" providerId="AD" clId="Web-{7238E224-A115-EC3A-7A44-764F738377EA}" dt="2024-05-02T14:01:07.906" v="318"/>
          <ac:spMkLst>
            <pc:docMk/>
            <pc:sldMk cId="3465476413" sldId="339"/>
            <ac:spMk id="22" creationId="{BA485454-548B-D82A-7DFA-90A51BDE6DBB}"/>
          </ac:spMkLst>
        </pc:spChg>
        <pc:spChg chg="mod">
          <ac:chgData name="GIULIA PEDONESE" userId="S::giulia.pedonese@cnr.it::b7fd581c-332c-43d0-8378-0107a144a4e5" providerId="AD" clId="Web-{7238E224-A115-EC3A-7A44-764F738377EA}" dt="2024-05-02T14:01:16.422" v="330" actId="20577"/>
          <ac:spMkLst>
            <pc:docMk/>
            <pc:sldMk cId="3465476413" sldId="339"/>
            <ac:spMk id="66" creationId="{00000000-0000-0000-0000-000000000000}"/>
          </ac:spMkLst>
        </pc:spChg>
        <pc:picChg chg="add mod">
          <ac:chgData name="GIULIA PEDONESE" userId="S::giulia.pedonese@cnr.it::b7fd581c-332c-43d0-8378-0107a144a4e5" providerId="AD" clId="Web-{7238E224-A115-EC3A-7A44-764F738377EA}" dt="2024-05-02T14:01:50.109" v="333" actId="1076"/>
          <ac:picMkLst>
            <pc:docMk/>
            <pc:sldMk cId="3465476413" sldId="339"/>
            <ac:picMk id="3" creationId="{EB3F1D9F-E14A-2B57-30B1-8AC5B7ECCDA2}"/>
          </ac:picMkLst>
        </pc:picChg>
      </pc:sldChg>
    </pc:docChg>
  </pc:docChgLst>
  <pc:docChgLst>
    <pc:chgData name="GIULIA PEDONESE" userId="S::giulia.pedonese@cnr.it::b7fd581c-332c-43d0-8378-0107a144a4e5" providerId="AD" clId="Web-{A7FF0B01-12A8-AAE3-DFA2-6461F9AF8911}"/>
    <pc:docChg chg="delSld modSld">
      <pc:chgData name="GIULIA PEDONESE" userId="S::giulia.pedonese@cnr.it::b7fd581c-332c-43d0-8378-0107a144a4e5" providerId="AD" clId="Web-{A7FF0B01-12A8-AAE3-DFA2-6461F9AF8911}" dt="2024-04-30T14:33:23.938" v="68" actId="20577"/>
      <pc:docMkLst>
        <pc:docMk/>
      </pc:docMkLst>
      <pc:sldChg chg="delSp">
        <pc:chgData name="GIULIA PEDONESE" userId="S::giulia.pedonese@cnr.it::b7fd581c-332c-43d0-8378-0107a144a4e5" providerId="AD" clId="Web-{A7FF0B01-12A8-AAE3-DFA2-6461F9AF8911}" dt="2024-04-30T12:19:47.250" v="0"/>
        <pc:sldMkLst>
          <pc:docMk/>
          <pc:sldMk cId="237438678" sldId="264"/>
        </pc:sldMkLst>
        <pc:cxnChg chg="del">
          <ac:chgData name="GIULIA PEDONESE" userId="S::giulia.pedonese@cnr.it::b7fd581c-332c-43d0-8378-0107a144a4e5" providerId="AD" clId="Web-{A7FF0B01-12A8-AAE3-DFA2-6461F9AF8911}" dt="2024-04-30T12:19:47.250" v="0"/>
          <ac:cxnSpMkLst>
            <pc:docMk/>
            <pc:sldMk cId="237438678" sldId="264"/>
            <ac:cxnSpMk id="12" creationId="{C5E996A5-A0E1-6570-6932-E30806CB6CFD}"/>
          </ac:cxnSpMkLst>
        </pc:cxnChg>
      </pc:sldChg>
      <pc:sldChg chg="delSp del">
        <pc:chgData name="GIULIA PEDONESE" userId="S::giulia.pedonese@cnr.it::b7fd581c-332c-43d0-8378-0107a144a4e5" providerId="AD" clId="Web-{A7FF0B01-12A8-AAE3-DFA2-6461F9AF8911}" dt="2024-04-30T14:28:08.443" v="47"/>
        <pc:sldMkLst>
          <pc:docMk/>
          <pc:sldMk cId="4137929614" sldId="288"/>
        </pc:sldMkLst>
        <pc:cxnChg chg="del">
          <ac:chgData name="GIULIA PEDONESE" userId="S::giulia.pedonese@cnr.it::b7fd581c-332c-43d0-8378-0107a144a4e5" providerId="AD" clId="Web-{A7FF0B01-12A8-AAE3-DFA2-6461F9AF8911}" dt="2024-04-30T14:25:53.516" v="46"/>
          <ac:cxnSpMkLst>
            <pc:docMk/>
            <pc:sldMk cId="4137929614" sldId="288"/>
            <ac:cxnSpMk id="12" creationId="{C5E996A5-A0E1-6570-6932-E30806CB6CFD}"/>
          </ac:cxnSpMkLst>
        </pc:cxnChg>
      </pc:sldChg>
      <pc:sldChg chg="delSp">
        <pc:chgData name="GIULIA PEDONESE" userId="S::giulia.pedonese@cnr.it::b7fd581c-332c-43d0-8378-0107a144a4e5" providerId="AD" clId="Web-{A7FF0B01-12A8-AAE3-DFA2-6461F9AF8911}" dt="2024-04-30T12:20:00.766" v="1"/>
        <pc:sldMkLst>
          <pc:docMk/>
          <pc:sldMk cId="1290896071" sldId="294"/>
        </pc:sldMkLst>
        <pc:cxnChg chg="del">
          <ac:chgData name="GIULIA PEDONESE" userId="S::giulia.pedonese@cnr.it::b7fd581c-332c-43d0-8378-0107a144a4e5" providerId="AD" clId="Web-{A7FF0B01-12A8-AAE3-DFA2-6461F9AF8911}" dt="2024-04-30T12:20:00.766" v="1"/>
          <ac:cxnSpMkLst>
            <pc:docMk/>
            <pc:sldMk cId="1290896071" sldId="294"/>
            <ac:cxnSpMk id="12" creationId="{C5E996A5-A0E1-6570-6932-E30806CB6CFD}"/>
          </ac:cxnSpMkLst>
        </pc:cxnChg>
      </pc:sldChg>
      <pc:sldChg chg="modSp">
        <pc:chgData name="GIULIA PEDONESE" userId="S::giulia.pedonese@cnr.it::b7fd581c-332c-43d0-8378-0107a144a4e5" providerId="AD" clId="Web-{A7FF0B01-12A8-AAE3-DFA2-6461F9AF8911}" dt="2024-04-30T12:22:15.395" v="4" actId="20577"/>
        <pc:sldMkLst>
          <pc:docMk/>
          <pc:sldMk cId="1983739531" sldId="295"/>
        </pc:sldMkLst>
        <pc:spChg chg="mod">
          <ac:chgData name="GIULIA PEDONESE" userId="S::giulia.pedonese@cnr.it::b7fd581c-332c-43d0-8378-0107a144a4e5" providerId="AD" clId="Web-{A7FF0B01-12A8-AAE3-DFA2-6461F9AF8911}" dt="2024-04-30T12:22:15.395" v="4" actId="20577"/>
          <ac:spMkLst>
            <pc:docMk/>
            <pc:sldMk cId="1983739531" sldId="295"/>
            <ac:spMk id="22" creationId="{BA485454-548B-D82A-7DFA-90A51BDE6DBB}"/>
          </ac:spMkLst>
        </pc:spChg>
      </pc:sldChg>
      <pc:sldChg chg="del">
        <pc:chgData name="GIULIA PEDONESE" userId="S::giulia.pedonese@cnr.it::b7fd581c-332c-43d0-8378-0107a144a4e5" providerId="AD" clId="Web-{A7FF0B01-12A8-AAE3-DFA2-6461F9AF8911}" dt="2024-04-30T12:23:30.850" v="5"/>
        <pc:sldMkLst>
          <pc:docMk/>
          <pc:sldMk cId="2458938341" sldId="301"/>
        </pc:sldMkLst>
      </pc:sldChg>
      <pc:sldChg chg="delSp">
        <pc:chgData name="GIULIA PEDONESE" userId="S::giulia.pedonese@cnr.it::b7fd581c-332c-43d0-8378-0107a144a4e5" providerId="AD" clId="Web-{A7FF0B01-12A8-AAE3-DFA2-6461F9AF8911}" dt="2024-04-30T13:38:43.403" v="6"/>
        <pc:sldMkLst>
          <pc:docMk/>
          <pc:sldMk cId="2460271014" sldId="304"/>
        </pc:sldMkLst>
        <pc:cxnChg chg="del">
          <ac:chgData name="GIULIA PEDONESE" userId="S::giulia.pedonese@cnr.it::b7fd581c-332c-43d0-8378-0107a144a4e5" providerId="AD" clId="Web-{A7FF0B01-12A8-AAE3-DFA2-6461F9AF8911}" dt="2024-04-30T13:38:43.403" v="6"/>
          <ac:cxnSpMkLst>
            <pc:docMk/>
            <pc:sldMk cId="2460271014" sldId="304"/>
            <ac:cxnSpMk id="12" creationId="{C5E996A5-A0E1-6570-6932-E30806CB6CFD}"/>
          </ac:cxnSpMkLst>
        </pc:cxnChg>
      </pc:sldChg>
      <pc:sldChg chg="delSp">
        <pc:chgData name="GIULIA PEDONESE" userId="S::giulia.pedonese@cnr.it::b7fd581c-332c-43d0-8378-0107a144a4e5" providerId="AD" clId="Web-{A7FF0B01-12A8-AAE3-DFA2-6461F9AF8911}" dt="2024-04-30T13:39:16.701" v="7"/>
        <pc:sldMkLst>
          <pc:docMk/>
          <pc:sldMk cId="4013908433" sldId="305"/>
        </pc:sldMkLst>
        <pc:cxnChg chg="del">
          <ac:chgData name="GIULIA PEDONESE" userId="S::giulia.pedonese@cnr.it::b7fd581c-332c-43d0-8378-0107a144a4e5" providerId="AD" clId="Web-{A7FF0B01-12A8-AAE3-DFA2-6461F9AF8911}" dt="2024-04-30T13:39:16.701" v="7"/>
          <ac:cxnSpMkLst>
            <pc:docMk/>
            <pc:sldMk cId="4013908433" sldId="305"/>
            <ac:cxnSpMk id="12" creationId="{C5E996A5-A0E1-6570-6932-E30806CB6CFD}"/>
          </ac:cxnSpMkLst>
        </pc:cxnChg>
      </pc:sldChg>
      <pc:sldChg chg="delSp modSp">
        <pc:chgData name="GIULIA PEDONESE" userId="S::giulia.pedonese@cnr.it::b7fd581c-332c-43d0-8378-0107a144a4e5" providerId="AD" clId="Web-{A7FF0B01-12A8-AAE3-DFA2-6461F9AF8911}" dt="2024-04-30T13:40:50.048" v="18" actId="20577"/>
        <pc:sldMkLst>
          <pc:docMk/>
          <pc:sldMk cId="2802462987" sldId="306"/>
        </pc:sldMkLst>
        <pc:spChg chg="mod">
          <ac:chgData name="GIULIA PEDONESE" userId="S::giulia.pedonese@cnr.it::b7fd581c-332c-43d0-8378-0107a144a4e5" providerId="AD" clId="Web-{A7FF0B01-12A8-AAE3-DFA2-6461F9AF8911}" dt="2024-04-30T13:40:50.048" v="18" actId="20577"/>
          <ac:spMkLst>
            <pc:docMk/>
            <pc:sldMk cId="2802462987" sldId="306"/>
            <ac:spMk id="22" creationId="{BA485454-548B-D82A-7DFA-90A51BDE6DBB}"/>
          </ac:spMkLst>
        </pc:spChg>
        <pc:cxnChg chg="del">
          <ac:chgData name="GIULIA PEDONESE" userId="S::giulia.pedonese@cnr.it::b7fd581c-332c-43d0-8378-0107a144a4e5" providerId="AD" clId="Web-{A7FF0B01-12A8-AAE3-DFA2-6461F9AF8911}" dt="2024-04-30T13:39:29.061" v="8"/>
          <ac:cxnSpMkLst>
            <pc:docMk/>
            <pc:sldMk cId="2802462987" sldId="306"/>
            <ac:cxnSpMk id="12" creationId="{C5E996A5-A0E1-6570-6932-E30806CB6CFD}"/>
          </ac:cxnSpMkLst>
        </pc:cxnChg>
      </pc:sldChg>
      <pc:sldChg chg="addSp modSp">
        <pc:chgData name="GIULIA PEDONESE" userId="S::giulia.pedonese@cnr.it::b7fd581c-332c-43d0-8378-0107a144a4e5" providerId="AD" clId="Web-{A7FF0B01-12A8-AAE3-DFA2-6461F9AF8911}" dt="2024-04-30T14:16:16.543" v="45" actId="20577"/>
        <pc:sldMkLst>
          <pc:docMk/>
          <pc:sldMk cId="44177941" sldId="309"/>
        </pc:sldMkLst>
        <pc:spChg chg="mod">
          <ac:chgData name="GIULIA PEDONESE" userId="S::giulia.pedonese@cnr.it::b7fd581c-332c-43d0-8378-0107a144a4e5" providerId="AD" clId="Web-{A7FF0B01-12A8-AAE3-DFA2-6461F9AF8911}" dt="2024-04-30T14:16:16.543" v="45" actId="20577"/>
          <ac:spMkLst>
            <pc:docMk/>
            <pc:sldMk cId="44177941" sldId="309"/>
            <ac:spMk id="22" creationId="{BA485454-548B-D82A-7DFA-90A51BDE6DBB}"/>
          </ac:spMkLst>
        </pc:spChg>
        <pc:picChg chg="add mod">
          <ac:chgData name="GIULIA PEDONESE" userId="S::giulia.pedonese@cnr.it::b7fd581c-332c-43d0-8378-0107a144a4e5" providerId="AD" clId="Web-{A7FF0B01-12A8-AAE3-DFA2-6461F9AF8911}" dt="2024-04-30T14:02:04.327" v="34" actId="1076"/>
          <ac:picMkLst>
            <pc:docMk/>
            <pc:sldMk cId="44177941" sldId="309"/>
            <ac:picMk id="3" creationId="{70B09756-DEEB-58B0-CCE4-4D8D4AAF4210}"/>
          </ac:picMkLst>
        </pc:picChg>
      </pc:sldChg>
      <pc:sldChg chg="modSp">
        <pc:chgData name="GIULIA PEDONESE" userId="S::giulia.pedonese@cnr.it::b7fd581c-332c-43d0-8378-0107a144a4e5" providerId="AD" clId="Web-{A7FF0B01-12A8-AAE3-DFA2-6461F9AF8911}" dt="2024-04-30T14:16:10.731" v="44" actId="20577"/>
        <pc:sldMkLst>
          <pc:docMk/>
          <pc:sldMk cId="1973783002" sldId="313"/>
        </pc:sldMkLst>
        <pc:spChg chg="mod">
          <ac:chgData name="GIULIA PEDONESE" userId="S::giulia.pedonese@cnr.it::b7fd581c-332c-43d0-8378-0107a144a4e5" providerId="AD" clId="Web-{A7FF0B01-12A8-AAE3-DFA2-6461F9AF8911}" dt="2024-04-30T14:16:10.731" v="44" actId="20577"/>
          <ac:spMkLst>
            <pc:docMk/>
            <pc:sldMk cId="1973783002" sldId="313"/>
            <ac:spMk id="22" creationId="{BA485454-548B-D82A-7DFA-90A51BDE6DBB}"/>
          </ac:spMkLst>
        </pc:spChg>
      </pc:sldChg>
      <pc:sldChg chg="addSp delSp modSp">
        <pc:chgData name="GIULIA PEDONESE" userId="S::giulia.pedonese@cnr.it::b7fd581c-332c-43d0-8378-0107a144a4e5" providerId="AD" clId="Web-{A7FF0B01-12A8-AAE3-DFA2-6461F9AF8911}" dt="2024-04-30T14:33:23.938" v="68" actId="20577"/>
        <pc:sldMkLst>
          <pc:docMk/>
          <pc:sldMk cId="3985884769" sldId="325"/>
        </pc:sldMkLst>
        <pc:spChg chg="mod">
          <ac:chgData name="GIULIA PEDONESE" userId="S::giulia.pedonese@cnr.it::b7fd581c-332c-43d0-8378-0107a144a4e5" providerId="AD" clId="Web-{A7FF0B01-12A8-AAE3-DFA2-6461F9AF8911}" dt="2024-04-30T14:33:23.938" v="68" actId="20577"/>
          <ac:spMkLst>
            <pc:docMk/>
            <pc:sldMk cId="3985884769" sldId="325"/>
            <ac:spMk id="5" creationId="{2E2A36BD-96E0-410F-1E45-EE7081F79AF7}"/>
          </ac:spMkLst>
        </pc:spChg>
        <pc:spChg chg="mod">
          <ac:chgData name="GIULIA PEDONESE" userId="S::giulia.pedonese@cnr.it::b7fd581c-332c-43d0-8378-0107a144a4e5" providerId="AD" clId="Web-{A7FF0B01-12A8-AAE3-DFA2-6461F9AF8911}" dt="2024-04-30T14:31:00.855" v="55" actId="1076"/>
          <ac:spMkLst>
            <pc:docMk/>
            <pc:sldMk cId="3985884769" sldId="325"/>
            <ac:spMk id="7" creationId="{476C84E0-5C3A-6C36-03C7-D7F392EF5AE0}"/>
          </ac:spMkLst>
        </pc:spChg>
        <pc:picChg chg="add mod">
          <ac:chgData name="GIULIA PEDONESE" userId="S::giulia.pedonese@cnr.it::b7fd581c-332c-43d0-8378-0107a144a4e5" providerId="AD" clId="Web-{A7FF0B01-12A8-AAE3-DFA2-6461F9AF8911}" dt="2024-04-30T14:30:54.542" v="53" actId="1076"/>
          <ac:picMkLst>
            <pc:docMk/>
            <pc:sldMk cId="3985884769" sldId="325"/>
            <ac:picMk id="3" creationId="{93A9F8CB-F8B8-E238-D305-08AB01D21E1C}"/>
          </ac:picMkLst>
        </pc:picChg>
        <pc:picChg chg="del">
          <ac:chgData name="GIULIA PEDONESE" userId="S::giulia.pedonese@cnr.it::b7fd581c-332c-43d0-8378-0107a144a4e5" providerId="AD" clId="Web-{A7FF0B01-12A8-AAE3-DFA2-6461F9AF8911}" dt="2024-04-30T14:30:10.900" v="48"/>
          <ac:picMkLst>
            <pc:docMk/>
            <pc:sldMk cId="3985884769" sldId="325"/>
            <ac:picMk id="4" creationId="{12E1AA22-FC28-FC6E-F2B0-81CC44123404}"/>
          </ac:picMkLst>
        </pc:picChg>
      </pc:sldChg>
    </pc:docChg>
  </pc:docChgLst>
  <pc:docChgLst>
    <pc:chgData name="GIULIA PEDONESE" userId="S::giulia.pedonese@cnr.it::b7fd581c-332c-43d0-8378-0107a144a4e5" providerId="AD" clId="Web-{AA48702C-D424-320D-1815-7D62C2026B80}"/>
    <pc:docChg chg="delSld modSld">
      <pc:chgData name="GIULIA PEDONESE" userId="S::giulia.pedonese@cnr.it::b7fd581c-332c-43d0-8378-0107a144a4e5" providerId="AD" clId="Web-{AA48702C-D424-320D-1815-7D62C2026B80}" dt="2024-05-02T08:38:26.144" v="8"/>
      <pc:docMkLst>
        <pc:docMk/>
      </pc:docMkLst>
      <pc:sldChg chg="delSp">
        <pc:chgData name="GIULIA PEDONESE" userId="S::giulia.pedonese@cnr.it::b7fd581c-332c-43d0-8378-0107a144a4e5" providerId="AD" clId="Web-{AA48702C-D424-320D-1815-7D62C2026B80}" dt="2024-05-02T08:37:12.798" v="0"/>
        <pc:sldMkLst>
          <pc:docMk/>
          <pc:sldMk cId="1983739531" sldId="295"/>
        </pc:sldMkLst>
        <pc:cxnChg chg="del">
          <ac:chgData name="GIULIA PEDONESE" userId="S::giulia.pedonese@cnr.it::b7fd581c-332c-43d0-8378-0107a144a4e5" providerId="AD" clId="Web-{AA48702C-D424-320D-1815-7D62C2026B80}" dt="2024-05-02T08:37:12.798" v="0"/>
          <ac:cxnSpMkLst>
            <pc:docMk/>
            <pc:sldMk cId="1983739531" sldId="295"/>
            <ac:cxnSpMk id="12" creationId="{C5E996A5-A0E1-6570-6932-E30806CB6CFD}"/>
          </ac:cxnSpMkLst>
        </pc:cxnChg>
      </pc:sldChg>
      <pc:sldChg chg="del">
        <pc:chgData name="GIULIA PEDONESE" userId="S::giulia.pedonese@cnr.it::b7fd581c-332c-43d0-8378-0107a144a4e5" providerId="AD" clId="Web-{AA48702C-D424-320D-1815-7D62C2026B80}" dt="2024-05-02T08:37:42.767" v="1"/>
        <pc:sldMkLst>
          <pc:docMk/>
          <pc:sldMk cId="2802462987" sldId="306"/>
        </pc:sldMkLst>
      </pc:sldChg>
      <pc:sldChg chg="del">
        <pc:chgData name="GIULIA PEDONESE" userId="S::giulia.pedonese@cnr.it::b7fd581c-332c-43d0-8378-0107a144a4e5" providerId="AD" clId="Web-{AA48702C-D424-320D-1815-7D62C2026B80}" dt="2024-05-02T08:38:26.144" v="8"/>
        <pc:sldMkLst>
          <pc:docMk/>
          <pc:sldMk cId="3956263840" sldId="308"/>
        </pc:sldMkLst>
      </pc:sldChg>
      <pc:sldChg chg="addSp modSp">
        <pc:chgData name="GIULIA PEDONESE" userId="S::giulia.pedonese@cnr.it::b7fd581c-332c-43d0-8378-0107a144a4e5" providerId="AD" clId="Web-{AA48702C-D424-320D-1815-7D62C2026B80}" dt="2024-05-02T08:38:05.018" v="7" actId="20577"/>
        <pc:sldMkLst>
          <pc:docMk/>
          <pc:sldMk cId="2631426286" sldId="315"/>
        </pc:sldMkLst>
        <pc:spChg chg="add mod">
          <ac:chgData name="GIULIA PEDONESE" userId="S::giulia.pedonese@cnr.it::b7fd581c-332c-43d0-8378-0107a144a4e5" providerId="AD" clId="Web-{AA48702C-D424-320D-1815-7D62C2026B80}" dt="2024-05-02T08:38:05.018" v="7" actId="20577"/>
          <ac:spMkLst>
            <pc:docMk/>
            <pc:sldMk cId="2631426286" sldId="315"/>
            <ac:spMk id="3" creationId="{55C7DD8E-F344-93E7-CDEB-D2563D3FDC2F}"/>
          </ac:spMkLst>
        </pc:spChg>
      </pc:sldChg>
    </pc:docChg>
  </pc:docChgLst>
  <pc:docChgLst>
    <pc:chgData name="GIULIA PEDONESE" userId="S::giulia.pedonese@cnr.it::b7fd581c-332c-43d0-8378-0107a144a4e5" providerId="AD" clId="Web-{C2B580D6-FB68-5CE7-3E3D-C565A4981DEF}"/>
    <pc:docChg chg="delSld modSld sldOrd">
      <pc:chgData name="GIULIA PEDONESE" userId="S::giulia.pedonese@cnr.it::b7fd581c-332c-43d0-8378-0107a144a4e5" providerId="AD" clId="Web-{C2B580D6-FB68-5CE7-3E3D-C565A4981DEF}" dt="2024-05-08T20:58:00.397" v="73" actId="1076"/>
      <pc:docMkLst>
        <pc:docMk/>
      </pc:docMkLst>
      <pc:sldChg chg="addSp delSp modSp">
        <pc:chgData name="GIULIA PEDONESE" userId="S::giulia.pedonese@cnr.it::b7fd581c-332c-43d0-8378-0107a144a4e5" providerId="AD" clId="Web-{C2B580D6-FB68-5CE7-3E3D-C565A4981DEF}" dt="2024-05-08T19:51:39.834" v="9" actId="20577"/>
        <pc:sldMkLst>
          <pc:docMk/>
          <pc:sldMk cId="246541449" sldId="262"/>
        </pc:sldMkLst>
        <pc:spChg chg="add del mod">
          <ac:chgData name="GIULIA PEDONESE" userId="S::giulia.pedonese@cnr.it::b7fd581c-332c-43d0-8378-0107a144a4e5" providerId="AD" clId="Web-{C2B580D6-FB68-5CE7-3E3D-C565A4981DEF}" dt="2024-05-08T19:51:39.834" v="9" actId="20577"/>
          <ac:spMkLst>
            <pc:docMk/>
            <pc:sldMk cId="246541449" sldId="262"/>
            <ac:spMk id="55" creationId="{00000000-0000-0000-0000-000000000000}"/>
          </ac:spMkLst>
        </pc:spChg>
      </pc:sldChg>
      <pc:sldChg chg="ord">
        <pc:chgData name="GIULIA PEDONESE" userId="S::giulia.pedonese@cnr.it::b7fd581c-332c-43d0-8378-0107a144a4e5" providerId="AD" clId="Web-{C2B580D6-FB68-5CE7-3E3D-C565A4981DEF}" dt="2024-05-08T20:11:04.881" v="18"/>
        <pc:sldMkLst>
          <pc:docMk/>
          <pc:sldMk cId="237438678" sldId="264"/>
        </pc:sldMkLst>
      </pc:sldChg>
      <pc:sldChg chg="modSp">
        <pc:chgData name="GIULIA PEDONESE" userId="S::giulia.pedonese@cnr.it::b7fd581c-332c-43d0-8378-0107a144a4e5" providerId="AD" clId="Web-{C2B580D6-FB68-5CE7-3E3D-C565A4981DEF}" dt="2024-05-08T20:20:13.372" v="26" actId="20577"/>
        <pc:sldMkLst>
          <pc:docMk/>
          <pc:sldMk cId="355618231" sldId="265"/>
        </pc:sldMkLst>
        <pc:spChg chg="mod">
          <ac:chgData name="GIULIA PEDONESE" userId="S::giulia.pedonese@cnr.it::b7fd581c-332c-43d0-8378-0107a144a4e5" providerId="AD" clId="Web-{C2B580D6-FB68-5CE7-3E3D-C565A4981DEF}" dt="2024-05-08T20:20:13.372" v="26" actId="20577"/>
          <ac:spMkLst>
            <pc:docMk/>
            <pc:sldMk cId="355618231" sldId="265"/>
            <ac:spMk id="22" creationId="{BA485454-548B-D82A-7DFA-90A51BDE6DBB}"/>
          </ac:spMkLst>
        </pc:spChg>
      </pc:sldChg>
      <pc:sldChg chg="ord">
        <pc:chgData name="GIULIA PEDONESE" userId="S::giulia.pedonese@cnr.it::b7fd581c-332c-43d0-8378-0107a144a4e5" providerId="AD" clId="Web-{C2B580D6-FB68-5CE7-3E3D-C565A4981DEF}" dt="2024-05-08T20:20:31.794" v="27"/>
        <pc:sldMkLst>
          <pc:docMk/>
          <pc:sldMk cId="2500371825" sldId="266"/>
        </pc:sldMkLst>
      </pc:sldChg>
      <pc:sldChg chg="ord">
        <pc:chgData name="GIULIA PEDONESE" userId="S::giulia.pedonese@cnr.it::b7fd581c-332c-43d0-8378-0107a144a4e5" providerId="AD" clId="Web-{C2B580D6-FB68-5CE7-3E3D-C565A4981DEF}" dt="2024-05-08T20:19:17.917" v="20"/>
        <pc:sldMkLst>
          <pc:docMk/>
          <pc:sldMk cId="1290896071" sldId="294"/>
        </pc:sldMkLst>
      </pc:sldChg>
      <pc:sldChg chg="modSp">
        <pc:chgData name="GIULIA PEDONESE" userId="S::giulia.pedonese@cnr.it::b7fd581c-332c-43d0-8378-0107a144a4e5" providerId="AD" clId="Web-{C2B580D6-FB68-5CE7-3E3D-C565A4981DEF}" dt="2024-05-08T20:32:44.479" v="51" actId="20577"/>
        <pc:sldMkLst>
          <pc:docMk/>
          <pc:sldMk cId="2637463374" sldId="312"/>
        </pc:sldMkLst>
        <pc:spChg chg="mod">
          <ac:chgData name="GIULIA PEDONESE" userId="S::giulia.pedonese@cnr.it::b7fd581c-332c-43d0-8378-0107a144a4e5" providerId="AD" clId="Web-{C2B580D6-FB68-5CE7-3E3D-C565A4981DEF}" dt="2024-05-08T20:32:44.479" v="51" actId="20577"/>
          <ac:spMkLst>
            <pc:docMk/>
            <pc:sldMk cId="2637463374" sldId="312"/>
            <ac:spMk id="3" creationId="{9B3018D1-8AA4-CCE8-D930-9C9CBB56061C}"/>
          </ac:spMkLst>
        </pc:spChg>
      </pc:sldChg>
      <pc:sldChg chg="ord">
        <pc:chgData name="GIULIA PEDONESE" userId="S::giulia.pedonese@cnr.it::b7fd581c-332c-43d0-8378-0107a144a4e5" providerId="AD" clId="Web-{C2B580D6-FB68-5CE7-3E3D-C565A4981DEF}" dt="2024-05-08T20:20:43.967" v="30"/>
        <pc:sldMkLst>
          <pc:docMk/>
          <pc:sldMk cId="307991015" sldId="322"/>
        </pc:sldMkLst>
      </pc:sldChg>
      <pc:sldChg chg="modSp">
        <pc:chgData name="GIULIA PEDONESE" userId="S::giulia.pedonese@cnr.it::b7fd581c-332c-43d0-8378-0107a144a4e5" providerId="AD" clId="Web-{C2B580D6-FB68-5CE7-3E3D-C565A4981DEF}" dt="2024-05-08T19:51:37.193" v="6" actId="1076"/>
        <pc:sldMkLst>
          <pc:docMk/>
          <pc:sldMk cId="1216095931" sldId="330"/>
        </pc:sldMkLst>
        <pc:picChg chg="mod">
          <ac:chgData name="GIULIA PEDONESE" userId="S::giulia.pedonese@cnr.it::b7fd581c-332c-43d0-8378-0107a144a4e5" providerId="AD" clId="Web-{C2B580D6-FB68-5CE7-3E3D-C565A4981DEF}" dt="2024-05-08T19:51:37.193" v="6" actId="1076"/>
          <ac:picMkLst>
            <pc:docMk/>
            <pc:sldMk cId="1216095931" sldId="330"/>
            <ac:picMk id="2" creationId="{20C620E2-DCF7-9980-82FA-320E29540F43}"/>
          </ac:picMkLst>
        </pc:picChg>
      </pc:sldChg>
      <pc:sldChg chg="del">
        <pc:chgData name="GIULIA PEDONESE" userId="S::giulia.pedonese@cnr.it::b7fd581c-332c-43d0-8378-0107a144a4e5" providerId="AD" clId="Web-{C2B580D6-FB68-5CE7-3E3D-C565A4981DEF}" dt="2024-05-08T19:52:46.930" v="13"/>
        <pc:sldMkLst>
          <pc:docMk/>
          <pc:sldMk cId="3435432564" sldId="331"/>
        </pc:sldMkLst>
      </pc:sldChg>
      <pc:sldChg chg="addSp modSp">
        <pc:chgData name="GIULIA PEDONESE" userId="S::giulia.pedonese@cnr.it::b7fd581c-332c-43d0-8378-0107a144a4e5" providerId="AD" clId="Web-{C2B580D6-FB68-5CE7-3E3D-C565A4981DEF}" dt="2024-05-08T19:53:03.040" v="16" actId="1076"/>
        <pc:sldMkLst>
          <pc:docMk/>
          <pc:sldMk cId="905449873" sldId="334"/>
        </pc:sldMkLst>
        <pc:spChg chg="mod">
          <ac:chgData name="GIULIA PEDONESE" userId="S::giulia.pedonese@cnr.it::b7fd581c-332c-43d0-8378-0107a144a4e5" providerId="AD" clId="Web-{C2B580D6-FB68-5CE7-3E3D-C565A4981DEF}" dt="2024-05-08T19:53:03.040" v="16" actId="1076"/>
          <ac:spMkLst>
            <pc:docMk/>
            <pc:sldMk cId="905449873" sldId="334"/>
            <ac:spMk id="5" creationId="{1865E786-9593-7F25-5410-1BDBACF89364}"/>
          </ac:spMkLst>
        </pc:spChg>
        <pc:spChg chg="add mod">
          <ac:chgData name="GIULIA PEDONESE" userId="S::giulia.pedonese@cnr.it::b7fd581c-332c-43d0-8378-0107a144a4e5" providerId="AD" clId="Web-{C2B580D6-FB68-5CE7-3E3D-C565A4981DEF}" dt="2024-05-08T19:52:43.758" v="12" actId="1076"/>
          <ac:spMkLst>
            <pc:docMk/>
            <pc:sldMk cId="905449873" sldId="334"/>
            <ac:spMk id="6" creationId="{D3B69A96-DA3F-3790-AF09-7AD86762E353}"/>
          </ac:spMkLst>
        </pc:spChg>
        <pc:picChg chg="mod">
          <ac:chgData name="GIULIA PEDONESE" userId="S::giulia.pedonese@cnr.it::b7fd581c-332c-43d0-8378-0107a144a4e5" providerId="AD" clId="Web-{C2B580D6-FB68-5CE7-3E3D-C565A4981DEF}" dt="2024-05-08T19:52:51.055" v="14" actId="1076"/>
          <ac:picMkLst>
            <pc:docMk/>
            <pc:sldMk cId="905449873" sldId="334"/>
            <ac:picMk id="4" creationId="{5233208D-DBDB-D108-1B11-3A1DCB835827}"/>
          </ac:picMkLst>
        </pc:picChg>
      </pc:sldChg>
      <pc:sldChg chg="modSp">
        <pc:chgData name="GIULIA PEDONESE" userId="S::giulia.pedonese@cnr.it::b7fd581c-332c-43d0-8378-0107a144a4e5" providerId="AD" clId="Web-{C2B580D6-FB68-5CE7-3E3D-C565A4981DEF}" dt="2024-05-08T20:49:25.205" v="66" actId="20577"/>
        <pc:sldMkLst>
          <pc:docMk/>
          <pc:sldMk cId="2802462987" sldId="335"/>
        </pc:sldMkLst>
        <pc:spChg chg="mod">
          <ac:chgData name="GIULIA PEDONESE" userId="S::giulia.pedonese@cnr.it::b7fd581c-332c-43d0-8378-0107a144a4e5" providerId="AD" clId="Web-{C2B580D6-FB68-5CE7-3E3D-C565A4981DEF}" dt="2024-05-08T20:49:25.205" v="66" actId="20577"/>
          <ac:spMkLst>
            <pc:docMk/>
            <pc:sldMk cId="2802462987" sldId="335"/>
            <ac:spMk id="22" creationId="{BA485454-548B-D82A-7DFA-90A51BDE6DBB}"/>
          </ac:spMkLst>
        </pc:spChg>
      </pc:sldChg>
      <pc:sldChg chg="modSp">
        <pc:chgData name="GIULIA PEDONESE" userId="S::giulia.pedonese@cnr.it::b7fd581c-332c-43d0-8378-0107a144a4e5" providerId="AD" clId="Web-{C2B580D6-FB68-5CE7-3E3D-C565A4981DEF}" dt="2024-05-08T20:43:56.849" v="61" actId="20577"/>
        <pc:sldMkLst>
          <pc:docMk/>
          <pc:sldMk cId="3116392434" sldId="344"/>
        </pc:sldMkLst>
        <pc:spChg chg="mod">
          <ac:chgData name="GIULIA PEDONESE" userId="S::giulia.pedonese@cnr.it::b7fd581c-332c-43d0-8378-0107a144a4e5" providerId="AD" clId="Web-{C2B580D6-FB68-5CE7-3E3D-C565A4981DEF}" dt="2024-05-08T20:43:56.849" v="61" actId="20577"/>
          <ac:spMkLst>
            <pc:docMk/>
            <pc:sldMk cId="3116392434" sldId="344"/>
            <ac:spMk id="4" creationId="{1B4880D4-C8E8-1D2D-CD39-14C633798DC9}"/>
          </ac:spMkLst>
        </pc:spChg>
      </pc:sldChg>
      <pc:sldChg chg="modSp">
        <pc:chgData name="GIULIA PEDONESE" userId="S::giulia.pedonese@cnr.it::b7fd581c-332c-43d0-8378-0107a144a4e5" providerId="AD" clId="Web-{C2B580D6-FB68-5CE7-3E3D-C565A4981DEF}" dt="2024-05-08T20:58:00.397" v="73" actId="1076"/>
        <pc:sldMkLst>
          <pc:docMk/>
          <pc:sldMk cId="1976051" sldId="354"/>
        </pc:sldMkLst>
        <pc:spChg chg="mod">
          <ac:chgData name="GIULIA PEDONESE" userId="S::giulia.pedonese@cnr.it::b7fd581c-332c-43d0-8378-0107a144a4e5" providerId="AD" clId="Web-{C2B580D6-FB68-5CE7-3E3D-C565A4981DEF}" dt="2024-05-08T20:57:51.022" v="72" actId="20577"/>
          <ac:spMkLst>
            <pc:docMk/>
            <pc:sldMk cId="1976051" sldId="354"/>
            <ac:spMk id="22" creationId="{BA485454-548B-D82A-7DFA-90A51BDE6DBB}"/>
          </ac:spMkLst>
        </pc:spChg>
        <pc:picChg chg="mod">
          <ac:chgData name="GIULIA PEDONESE" userId="S::giulia.pedonese@cnr.it::b7fd581c-332c-43d0-8378-0107a144a4e5" providerId="AD" clId="Web-{C2B580D6-FB68-5CE7-3E3D-C565A4981DEF}" dt="2024-05-08T20:58:00.397" v="73" actId="1076"/>
          <ac:picMkLst>
            <pc:docMk/>
            <pc:sldMk cId="1976051" sldId="354"/>
            <ac:picMk id="4" creationId="{24C8F13C-9945-A061-C66B-C8CEA6FB6A9D}"/>
          </ac:picMkLst>
        </pc:picChg>
      </pc:sldChg>
      <pc:sldChg chg="ord">
        <pc:chgData name="GIULIA PEDONESE" userId="S::giulia.pedonese@cnr.it::b7fd581c-332c-43d0-8378-0107a144a4e5" providerId="AD" clId="Web-{C2B580D6-FB68-5CE7-3E3D-C565A4981DEF}" dt="2024-05-08T20:50:52.084" v="67"/>
        <pc:sldMkLst>
          <pc:docMk/>
          <pc:sldMk cId="2699954774" sldId="364"/>
        </pc:sldMkLst>
      </pc:sldChg>
    </pc:docChg>
  </pc:docChgLst>
  <pc:docChgLst>
    <pc:chgData name="MICHELE MALLIA" userId="S::michele.mallia@cnr.it::43998836-24f2-4336-8775-46aef23fc05d" providerId="AD" clId="Web-{80942076-898E-162E-3019-123418CEF100}"/>
    <pc:docChg chg="addSld delSld modSld">
      <pc:chgData name="MICHELE MALLIA" userId="S::michele.mallia@cnr.it::43998836-24f2-4336-8775-46aef23fc05d" providerId="AD" clId="Web-{80942076-898E-162E-3019-123418CEF100}" dt="2024-05-02T13:09:21.135" v="37" actId="20577"/>
      <pc:docMkLst>
        <pc:docMk/>
      </pc:docMkLst>
      <pc:sldChg chg="modCm">
        <pc:chgData name="MICHELE MALLIA" userId="S::michele.mallia@cnr.it::43998836-24f2-4336-8775-46aef23fc05d" providerId="AD" clId="Web-{80942076-898E-162E-3019-123418CEF100}" dt="2024-05-02T13:07:07.536" v="3"/>
        <pc:sldMkLst>
          <pc:docMk/>
          <pc:sldMk cId="1190662877" sldId="318"/>
        </pc:sldMkLst>
        <pc:extLst>
          <p:ext xmlns:p="http://schemas.openxmlformats.org/presentationml/2006/main" uri="{D6D511B9-2390-475A-947B-AFAB55BFBCF1}">
            <pc226:cmChg xmlns:pc226="http://schemas.microsoft.com/office/powerpoint/2022/06/main/command" chg="">
              <pc226:chgData name="MICHELE MALLIA" userId="S::michele.mallia@cnr.it::43998836-24f2-4336-8775-46aef23fc05d" providerId="AD" clId="Web-{80942076-898E-162E-3019-123418CEF100}" dt="2024-05-02T13:07:07.536" v="3"/>
              <pc2:cmMkLst xmlns:pc2="http://schemas.microsoft.com/office/powerpoint/2019/9/main/command">
                <pc:docMk/>
                <pc:sldMk cId="1190662877" sldId="318"/>
                <pc2:cmMk id="{3D929047-44DE-469E-9583-0BF10ACE6309}"/>
              </pc2:cmMkLst>
              <pc226:cmRplyChg chg="add">
                <pc226:chgData name="MICHELE MALLIA" userId="S::michele.mallia@cnr.it::43998836-24f2-4336-8775-46aef23fc05d" providerId="AD" clId="Web-{80942076-898E-162E-3019-123418CEF100}" dt="2024-05-02T13:05:56.753" v="0"/>
                <pc2:cmRplyMkLst xmlns:pc2="http://schemas.microsoft.com/office/powerpoint/2019/9/main/command">
                  <pc:docMk/>
                  <pc:sldMk cId="1190662877" sldId="318"/>
                  <pc2:cmMk id="{3D929047-44DE-469E-9583-0BF10ACE6309}"/>
                  <pc2:cmRplyMk id="{86CD0E52-0EAF-4320-B758-2E7C7454D1C2}"/>
                </pc2:cmRplyMkLst>
              </pc226:cmRplyChg>
              <pc226:cmRplyChg chg="add">
                <pc226:chgData name="MICHELE MALLIA" userId="S::michele.mallia@cnr.it::43998836-24f2-4336-8775-46aef23fc05d" providerId="AD" clId="Web-{80942076-898E-162E-3019-123418CEF100}" dt="2024-05-02T13:07:07.536" v="3"/>
                <pc2:cmRplyMkLst xmlns:pc2="http://schemas.microsoft.com/office/powerpoint/2019/9/main/command">
                  <pc:docMk/>
                  <pc:sldMk cId="1190662877" sldId="318"/>
                  <pc2:cmMk id="{3D929047-44DE-469E-9583-0BF10ACE6309}"/>
                  <pc2:cmRplyMk id="{1B642E73-79EF-4977-8D5E-4F318D8182C3}"/>
                </pc2:cmRplyMkLst>
              </pc226:cmRplyChg>
            </pc226:cmChg>
          </p:ext>
        </pc:extLst>
      </pc:sldChg>
      <pc:sldChg chg="delSp modSp add mod replId modShow">
        <pc:chgData name="MICHELE MALLIA" userId="S::michele.mallia@cnr.it::43998836-24f2-4336-8775-46aef23fc05d" providerId="AD" clId="Web-{80942076-898E-162E-3019-123418CEF100}" dt="2024-05-02T13:09:21.135" v="37" actId="20577"/>
        <pc:sldMkLst>
          <pc:docMk/>
          <pc:sldMk cId="845687185" sldId="329"/>
        </pc:sldMkLst>
        <pc:spChg chg="del">
          <ac:chgData name="MICHELE MALLIA" userId="S::michele.mallia@cnr.it::43998836-24f2-4336-8775-46aef23fc05d" providerId="AD" clId="Web-{80942076-898E-162E-3019-123418CEF100}" dt="2024-05-02T13:08:58.103" v="7"/>
          <ac:spMkLst>
            <pc:docMk/>
            <pc:sldMk cId="845687185" sldId="329"/>
            <ac:spMk id="5" creationId="{2E2A36BD-96E0-410F-1E45-EE7081F79AF7}"/>
          </ac:spMkLst>
        </pc:spChg>
        <pc:spChg chg="del">
          <ac:chgData name="MICHELE MALLIA" userId="S::michele.mallia@cnr.it::43998836-24f2-4336-8775-46aef23fc05d" providerId="AD" clId="Web-{80942076-898E-162E-3019-123418CEF100}" dt="2024-05-02T13:08:59.337" v="8"/>
          <ac:spMkLst>
            <pc:docMk/>
            <pc:sldMk cId="845687185" sldId="329"/>
            <ac:spMk id="7" creationId="{476C84E0-5C3A-6C36-03C7-D7F392EF5AE0}"/>
          </ac:spMkLst>
        </pc:spChg>
        <pc:spChg chg="mod">
          <ac:chgData name="MICHELE MALLIA" userId="S::michele.mallia@cnr.it::43998836-24f2-4336-8775-46aef23fc05d" providerId="AD" clId="Web-{80942076-898E-162E-3019-123418CEF100}" dt="2024-05-02T13:09:21.135" v="37" actId="20577"/>
          <ac:spMkLst>
            <pc:docMk/>
            <pc:sldMk cId="845687185" sldId="329"/>
            <ac:spMk id="66" creationId="{00000000-0000-0000-0000-000000000000}"/>
          </ac:spMkLst>
        </pc:spChg>
        <pc:picChg chg="del">
          <ac:chgData name="MICHELE MALLIA" userId="S::michele.mallia@cnr.it::43998836-24f2-4336-8775-46aef23fc05d" providerId="AD" clId="Web-{80942076-898E-162E-3019-123418CEF100}" dt="2024-05-02T13:08:56.462" v="6"/>
          <ac:picMkLst>
            <pc:docMk/>
            <pc:sldMk cId="845687185" sldId="329"/>
            <ac:picMk id="3" creationId="{93A9F8CB-F8B8-E238-D305-08AB01D21E1C}"/>
          </ac:picMkLst>
        </pc:picChg>
      </pc:sldChg>
      <pc:sldChg chg="add del replId">
        <pc:chgData name="MICHELE MALLIA" userId="S::michele.mallia@cnr.it::43998836-24f2-4336-8775-46aef23fc05d" providerId="AD" clId="Web-{80942076-898E-162E-3019-123418CEF100}" dt="2024-05-02T13:06:45.879" v="2"/>
        <pc:sldMkLst>
          <pc:docMk/>
          <pc:sldMk cId="4054367955" sldId="32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b4b5db321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b4b5db321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2748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94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16699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4185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1503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1503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7572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1485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6159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90815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8240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03369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20934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20963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24582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99458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0503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4971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07089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51787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343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59686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61281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52623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0276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87585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39185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86178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23878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36763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18836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246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0082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30436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08703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30052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63896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15942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This boy is clever but lazy.</a:t>
            </a:r>
          </a:p>
          <a:p>
            <a:pPr marL="0" indent="0">
              <a:buNone/>
            </a:pPr>
            <a:endParaRPr lang="en-US"/>
          </a:p>
          <a:p>
            <a:pPr marL="0" indent="0">
              <a:buNone/>
            </a:pPr>
            <a:r>
              <a:rPr lang="en-US"/>
              <a:t>Query : [ { tag:/JJ.*/ } ]</a:t>
            </a:r>
            <a:endParaRPr/>
          </a:p>
        </p:txBody>
      </p:sp>
    </p:spTree>
    <p:extLst>
      <p:ext uri="{BB962C8B-B14F-4D97-AF65-F5344CB8AC3E}">
        <p14:creationId xmlns:p14="http://schemas.microsoft.com/office/powerpoint/2010/main" val="14032514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44567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60772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2355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93149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36763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16474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26378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5283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69597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63611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68417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36570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28302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9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52595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45480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45592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32602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21688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7495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8223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9108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9824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userDrawn="1">
  <p:cSld name="TITLE">
    <p:spTree>
      <p:nvGrpSpPr>
        <p:cNvPr id="1" name="Shape 9"/>
        <p:cNvGrpSpPr/>
        <p:nvPr/>
      </p:nvGrpSpPr>
      <p:grpSpPr>
        <a:xfrm>
          <a:off x="0" y="0"/>
          <a:ext cx="0" cy="0"/>
          <a:chOff x="0" y="0"/>
          <a:chExt cx="0" cy="0"/>
        </a:xfrm>
      </p:grpSpPr>
    </p:spTree>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Tree>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Tree>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centres.clarin.eu/map"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s://diptext-kc.clarin-it.it/" TargetMode="External"/><Relationship Id="rId3" Type="http://schemas.openxmlformats.org/officeDocument/2006/relationships/image" Target="../media/image4.png"/><Relationship Id="rId7" Type="http://schemas.openxmlformats.org/officeDocument/2006/relationships/hyperlink" Target="https://cmc-corpora.org/ckcmc/"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clarin.eurac.edu/" TargetMode="External"/><Relationship Id="rId5" Type="http://schemas.openxmlformats.org/officeDocument/2006/relationships/hyperlink" Target="https://www.clarin.eu/content/clarin-centres" TargetMode="External"/><Relationship Id="rId4" Type="http://schemas.openxmlformats.org/officeDocument/2006/relationships/hyperlink" Target="https://ilc4clarin.ilc.cnr.i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operas-eu.org/"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www.e-rihs.it/chi-siamo/about/" TargetMode="External"/><Relationship Id="rId5" Type="http://schemas.openxmlformats.org/officeDocument/2006/relationships/hyperlink" Target="https://www.dariah.eu/about/dariah-in-nutshell/" TargetMode="External"/><Relationship Id="rId4" Type="http://schemas.openxmlformats.org/officeDocument/2006/relationships/hyperlink" Target="https://www.clarin.eu/content/clarin-centre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7.xml.rels><?xml version="1.0" encoding="UTF-8" standalone="yes"?>
<Relationships xmlns="http://schemas.openxmlformats.org/package/2006/relationships"><Relationship Id="rId8" Type="http://schemas.openxmlformats.org/officeDocument/2006/relationships/hyperlink" Target="https://collections.clarin.eu/public?0" TargetMode="External"/><Relationship Id="rId3" Type="http://schemas.openxmlformats.org/officeDocument/2006/relationships/image" Target="../media/image4.png"/><Relationship Id="rId7" Type="http://schemas.openxmlformats.org/officeDocument/2006/relationships/hyperlink" Target="https://switchboard.clarin.eu/"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contentsearch.clarin.eu/" TargetMode="External"/><Relationship Id="rId5" Type="http://schemas.openxmlformats.org/officeDocument/2006/relationships/hyperlink" Target="https://vlo.clarin.eu/;jsessionid=8002540079420158780568CF6BCB967A?0" TargetMode="External"/><Relationship Id="rId4" Type="http://schemas.openxmlformats.org/officeDocument/2006/relationships/hyperlink" Target="https://www.clarin.eu/content/depositing-service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discovery.clarin.eu/"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8" Type="http://schemas.openxmlformats.org/officeDocument/2006/relationships/hyperlink" Target="https://www.clarin.eu/" TargetMode="External"/><Relationship Id="rId3" Type="http://schemas.openxmlformats.org/officeDocument/2006/relationships/image" Target="../media/image4.png"/><Relationship Id="rId7" Type="http://schemas.openxmlformats.org/officeDocument/2006/relationships/hyperlink" Target="https://doi.org/10.5281/zenodo.8114407"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creativecommons.org/licenses/by/4.0/" TargetMode="External"/><Relationship Id="rId5" Type="http://schemas.openxmlformats.org/officeDocument/2006/relationships/hyperlink" Target="https://upskillsproject.eu/project/standards_repositories/" TargetMode="External"/><Relationship Id="rId10" Type="http://schemas.openxmlformats.org/officeDocument/2006/relationships/hyperlink" Target="https://doi.org/10.5281/zenodo.6798390" TargetMode="External"/><Relationship Id="rId4" Type="http://schemas.openxmlformats.org/officeDocument/2006/relationships/hyperlink" Target="https://upskillsproject.eu/" TargetMode="External"/><Relationship Id="rId9" Type="http://schemas.openxmlformats.org/officeDocument/2006/relationships/hyperlink" Target="https://creativecommons.org/licenses/by/2.0/deed.en"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2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hyperlink" Target="https://www.clarin.eu/" TargetMode="External"/><Relationship Id="rId9"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hyperlink" Target="https://aclanthology.org/E91-1001" TargetMode="External"/><Relationship Id="rId4" Type="http://schemas.openxmlformats.org/officeDocument/2006/relationships/hyperlink" Target="http://www.elra.info/en/about/what-language-resourc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european-language-equality.eu/deliverable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www.clarin.eu/resource-familie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hyperlink" Target="https://www.clarin.eu/resource-families/newspaper-corpora" TargetMode="External"/><Relationship Id="rId4" Type="http://schemas.openxmlformats.org/officeDocument/2006/relationships/hyperlink" Target="https://corpora.uni-leipzig.de/en?corpusId=eng_news_2023&amp;"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hyperlink" Target="https://lindat.mff.cuni.cz/services/EngVallex20/EngVallex20.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hyperlink" Target="https://www.linguateca.pt/COMPARA/" TargetMode="Externa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hyperlink" Target="https://dspace-clarin-it.ilc.cnr.it/repository/xmlui/page/deposit" TargetMode="External"/><Relationship Id="rId5" Type="http://schemas.openxmlformats.org/officeDocument/2006/relationships/hyperlink" Target="https://standards.clarin.eu/sis/" TargetMode="External"/><Relationship Id="rId4" Type="http://schemas.openxmlformats.org/officeDocument/2006/relationships/hyperlink" Target="https://www.clarin.eu/content/depositing-services"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hyperlink" Target="https://ilc4clarin.ilc.cnr.it/" TargetMode="Externa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hyperlink" Target="https://creativecommons.it/chapterIT/index.php/license-your-work/#:~:text=Le%20licenze%20Creative%20Commons%20sono%20disponibili%20in%20tre%20forme%3A%20il,di%20informazioni%20leggibili%20dal%20computer" TargetMode="External"/><Relationship Id="rId4" Type="http://schemas.openxmlformats.org/officeDocument/2006/relationships/hyperlink" Target="https://vlo.clarin.eu/;jsessionid=E891AAB11DA93B20E76B53201D4D4D31?0"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contentsearch.clarin.eu/"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open-science.it/cos-e-l-open-science" TargetMode="External"/><Relationship Id="rId5" Type="http://schemas.openxmlformats.org/officeDocument/2006/relationships/hyperlink" Target="https://www.oecd.org/sti/inno/open-science.htm" TargetMode="External"/><Relationship Id="rId4" Type="http://schemas.openxmlformats.org/officeDocument/2006/relationships/hyperlink" Target="https://op.europa.eu/en/publication-detail/-/publication/3213b335-1cbc-11e6-ba9a-01aa75ed71a1"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hyperlink" Target="https://vlo.clarin.eu/;jsessionid=E891AAB11DA93B20E76B53201D4D4D31?0" TargetMode="External"/><Relationship Id="rId4" Type="http://schemas.openxmlformats.org/officeDocument/2006/relationships/hyperlink" Target="https://switchboard.clarin.eu/"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hyperlink" Target="https://corenlp.run/"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hyperlink" Target="https://www.clarin.eu/resource-familie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www.fosteropenscience.eu/content/what-open-science-introduction" TargetMode="Externa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hyperlink" Target="https://weblicht.sfs.uni-tuebingen.de/"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hyperlink" Target="https://lindat.mff.cuni.cz/repository/xmlui/handle/11234/1-4816"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hyperlink" Target="https://switchboard.clarin.eu"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book.openingscience.org.s3-website-eu-west-1.amazonaws.com/basics_background/open_science_one_term_five_schools_of_thought.html" TargetMode="Externa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hyperlink" Target="https://collections.clarin.eu/public?0"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hyperlink" Target="https://www.clarin.eu/Tour-de-CLARIN" TargetMode="External"/><Relationship Id="rId5" Type="http://schemas.openxmlformats.org/officeDocument/2006/relationships/hyperlink" Target="https://www.clarin.eu/content/knowledge-centres" TargetMode="External"/><Relationship Id="rId4" Type="http://schemas.openxmlformats.org/officeDocument/2006/relationships/hyperlink" Target="https://www.clarin.eu/content/knowledge-infrastructure"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hyperlink" Target="https://www.clarin.eu/content/learning-hub" TargetMode="External"/><Relationship Id="rId4" Type="http://schemas.openxmlformats.org/officeDocument/2006/relationships/image" Target="../media/image43.png"/></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www.clarin.eu/content/clarin-cafe" TargetMode="External"/><Relationship Id="rId4" Type="http://schemas.openxmlformats.org/officeDocument/2006/relationships/hyperlink" Target="https://www.clarin.eu/content/clarin-newsflash"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mailto:formazione@clarin-it.it" TargetMode="External"/><Relationship Id="rId4" Type="http://schemas.openxmlformats.org/officeDocument/2006/relationships/hyperlink" Target="https://forum.clarin.eu/"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www.go-fair.org/fair-principles/" TargetMode="Externa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www.openaire.eu/what-is-a-data-management-pla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www.clarin.eu/fair" TargetMode="External"/><Relationship Id="rId4" Type="http://schemas.openxmlformats.org/officeDocument/2006/relationships/hyperlink" Target="https://www.clarin.eu/content/clarin-concept-registr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idx="4294967295"/>
          </p:nvPr>
        </p:nvSpPr>
        <p:spPr>
          <a:xfrm>
            <a:off x="395207" y="1501764"/>
            <a:ext cx="8366759" cy="654198"/>
          </a:xfrm>
          <a:prstGeom prst="rect">
            <a:avLst/>
          </a:prstGeom>
        </p:spPr>
        <p:txBody>
          <a:bodyPr spcFirstLastPara="1" wrap="square" lIns="91425" tIns="91425" rIns="91425" bIns="91425" anchor="b" anchorCtr="0">
            <a:noAutofit/>
          </a:bodyPr>
          <a:lstStyle/>
          <a:p>
            <a:pPr algn="ctr"/>
            <a:r>
              <a:rPr lang="en-GB" sz="3200" b="1" err="1">
                <a:solidFill>
                  <a:srgbClr val="216498"/>
                </a:solidFill>
                <a:ea typeface="Source Sans Pro"/>
              </a:rPr>
              <a:t>Risorse</a:t>
            </a:r>
            <a:r>
              <a:rPr lang="en-GB" sz="3200" b="1">
                <a:solidFill>
                  <a:srgbClr val="216498"/>
                </a:solidFill>
                <a:ea typeface="Source Sans Pro"/>
              </a:rPr>
              <a:t> </a:t>
            </a:r>
            <a:r>
              <a:rPr lang="en-GB" sz="3200" b="1" err="1">
                <a:solidFill>
                  <a:srgbClr val="216498"/>
                </a:solidFill>
                <a:ea typeface="Source Sans Pro"/>
              </a:rPr>
              <a:t>Linguistiche</a:t>
            </a:r>
            <a:r>
              <a:rPr lang="en-GB" sz="3200" b="1">
                <a:solidFill>
                  <a:srgbClr val="216498"/>
                </a:solidFill>
                <a:ea typeface="Source Sans Pro"/>
              </a:rPr>
              <a:t> in CLARIN</a:t>
            </a:r>
            <a:endParaRPr lang="en-GB" sz="3200" b="1" err="1">
              <a:solidFill>
                <a:srgbClr val="216498"/>
              </a:solidFill>
              <a:ea typeface="Source Sans Pro"/>
            </a:endParaRPr>
          </a:p>
        </p:txBody>
      </p:sp>
      <p:sp>
        <p:nvSpPr>
          <p:cNvPr id="55" name="Google Shape;55;p13"/>
          <p:cNvSpPr txBox="1">
            <a:spLocks noGrp="1"/>
          </p:cNvSpPr>
          <p:nvPr>
            <p:ph type="subTitle" idx="4294967295"/>
          </p:nvPr>
        </p:nvSpPr>
        <p:spPr>
          <a:xfrm>
            <a:off x="5294719" y="3478884"/>
            <a:ext cx="3184600" cy="654199"/>
          </a:xfrm>
          <a:prstGeom prst="rect">
            <a:avLst/>
          </a:prstGeom>
        </p:spPr>
        <p:txBody>
          <a:bodyPr spcFirstLastPara="1" wrap="square" lIns="91425" tIns="91425" rIns="91425" bIns="91425" anchor="t" anchorCtr="0">
            <a:noAutofit/>
          </a:bodyPr>
          <a:lstStyle/>
          <a:p>
            <a:pPr algn="r">
              <a:lnSpc>
                <a:spcPct val="170000"/>
              </a:lnSpc>
              <a:buClr>
                <a:schemeClr val="dk1"/>
              </a:buClr>
              <a:buSzPts val="852"/>
            </a:pPr>
            <a:r>
              <a:rPr lang="it-IT" sz="1600" dirty="0">
                <a:solidFill>
                  <a:srgbClr val="216498"/>
                </a:solidFill>
                <a:latin typeface="+mn-lt"/>
                <a:ea typeface="Source Sans Pro"/>
                <a:cs typeface="Source Sans Pro"/>
                <a:sym typeface="Source Sans Pro"/>
              </a:rPr>
              <a:t>Giulia Pedonese</a:t>
            </a:r>
            <a:endParaRPr lang="en-GB" sz="1600" dirty="0">
              <a:solidFill>
                <a:srgbClr val="216498"/>
              </a:solidFill>
              <a:latin typeface="+mn-lt"/>
              <a:ea typeface="Source Sans Pro"/>
              <a:cs typeface="Source Sans Pro"/>
              <a:sym typeface="Source Sans Pro"/>
            </a:endParaRPr>
          </a:p>
          <a:p>
            <a:pPr algn="r">
              <a:lnSpc>
                <a:spcPct val="170000"/>
              </a:lnSpc>
              <a:buSzPts val="852"/>
            </a:pPr>
            <a:r>
              <a:rPr lang="en-GB" sz="1600" dirty="0">
                <a:solidFill>
                  <a:srgbClr val="216498"/>
                </a:solidFill>
                <a:latin typeface="+mn-lt"/>
                <a:ea typeface="Source Sans Pro"/>
                <a:cs typeface="Source Sans Pro"/>
                <a:sym typeface="Source Sans Pro"/>
              </a:rPr>
              <a:t>8-10 Maggio 2024</a:t>
            </a:r>
            <a:endParaRPr lang="en-GB" sz="1600" dirty="0">
              <a:solidFill>
                <a:srgbClr val="216498"/>
              </a:solidFill>
              <a:latin typeface="+mn-lt"/>
              <a:ea typeface="Source Sans Pro"/>
              <a:cs typeface="Source Sans Pro"/>
            </a:endParaRPr>
          </a:p>
        </p:txBody>
      </p:sp>
      <p:sp>
        <p:nvSpPr>
          <p:cNvPr id="4" name="Google Shape;54;p13">
            <a:extLst>
              <a:ext uri="{FF2B5EF4-FFF2-40B4-BE49-F238E27FC236}">
                <a16:creationId xmlns:a16="http://schemas.microsoft.com/office/drawing/2014/main" id="{52E95018-7B8F-E007-0804-AE7780FD7BA0}"/>
              </a:ext>
            </a:extLst>
          </p:cNvPr>
          <p:cNvSpPr txBox="1">
            <a:spLocks/>
          </p:cNvSpPr>
          <p:nvPr/>
        </p:nvSpPr>
        <p:spPr>
          <a:xfrm>
            <a:off x="2017451" y="2767556"/>
            <a:ext cx="5115873" cy="4162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GB" sz="2000" i="1">
                <a:solidFill>
                  <a:srgbClr val="216498"/>
                </a:solidFill>
                <a:ea typeface="Source Sans Pro"/>
              </a:rPr>
              <a:t>Deposito, </a:t>
            </a:r>
            <a:r>
              <a:rPr lang="en-GB" sz="2000" i="1" err="1">
                <a:solidFill>
                  <a:srgbClr val="216498"/>
                </a:solidFill>
                <a:ea typeface="Source Sans Pro"/>
              </a:rPr>
              <a:t>Scoperta</a:t>
            </a:r>
            <a:r>
              <a:rPr lang="en-GB" sz="2000" i="1">
                <a:solidFill>
                  <a:srgbClr val="216498"/>
                </a:solidFill>
                <a:ea typeface="Source Sans Pro"/>
              </a:rPr>
              <a:t> ed </a:t>
            </a:r>
            <a:r>
              <a:rPr lang="en-GB" sz="2000" i="1" err="1">
                <a:solidFill>
                  <a:srgbClr val="216498"/>
                </a:solidFill>
                <a:ea typeface="Source Sans Pro"/>
              </a:rPr>
              <a:t>Elaborazione</a:t>
            </a:r>
            <a:r>
              <a:rPr lang="en-GB" sz="2000" i="1">
                <a:solidFill>
                  <a:srgbClr val="216498"/>
                </a:solidFill>
                <a:ea typeface="Source Sans Pro"/>
              </a:rPr>
              <a:t> </a:t>
            </a:r>
            <a:r>
              <a:rPr lang="en-GB" sz="2000" i="1" err="1">
                <a:solidFill>
                  <a:srgbClr val="216498"/>
                </a:solidFill>
                <a:ea typeface="Source Sans Pro"/>
              </a:rPr>
              <a:t>attraverso</a:t>
            </a:r>
            <a:r>
              <a:rPr lang="en-GB" sz="2000" i="1">
                <a:solidFill>
                  <a:srgbClr val="216498"/>
                </a:solidFill>
                <a:ea typeface="Source Sans Pro"/>
              </a:rPr>
              <a:t> </a:t>
            </a:r>
            <a:r>
              <a:rPr lang="en-GB" sz="2000" i="1" err="1">
                <a:solidFill>
                  <a:srgbClr val="216498"/>
                </a:solidFill>
                <a:ea typeface="Source Sans Pro"/>
              </a:rPr>
              <a:t>i</a:t>
            </a:r>
            <a:r>
              <a:rPr lang="en-GB" sz="2000" i="1">
                <a:solidFill>
                  <a:srgbClr val="216498"/>
                </a:solidFill>
                <a:ea typeface="Source Sans Pro"/>
              </a:rPr>
              <a:t> core services</a:t>
            </a:r>
          </a:p>
        </p:txBody>
      </p:sp>
      <p:pic>
        <p:nvPicPr>
          <p:cNvPr id="10" name="Immagine 9">
            <a:extLst>
              <a:ext uri="{FF2B5EF4-FFF2-40B4-BE49-F238E27FC236}">
                <a16:creationId xmlns:a16="http://schemas.microsoft.com/office/drawing/2014/main" id="{6DE361AC-4F47-4CF7-9C33-B3A1F0A73B61}"/>
              </a:ext>
            </a:extLst>
          </p:cNvPr>
          <p:cNvPicPr>
            <a:picLocks noChangeAspect="1"/>
          </p:cNvPicPr>
          <p:nvPr/>
        </p:nvPicPr>
        <p:blipFill rotWithShape="1">
          <a:blip r:embed="rId3"/>
          <a:srcRect t="20035" r="-94" b="18701"/>
          <a:stretch/>
        </p:blipFill>
        <p:spPr>
          <a:xfrm>
            <a:off x="-56493" y="95795"/>
            <a:ext cx="9270162" cy="827314"/>
          </a:xfrm>
          <a:prstGeom prst="rect">
            <a:avLst/>
          </a:prstGeom>
        </p:spPr>
      </p:pic>
      <p:grpSp>
        <p:nvGrpSpPr>
          <p:cNvPr id="7" name="Gruppo 6">
            <a:extLst>
              <a:ext uri="{FF2B5EF4-FFF2-40B4-BE49-F238E27FC236}">
                <a16:creationId xmlns:a16="http://schemas.microsoft.com/office/drawing/2014/main" id="{3EB2F952-6BC3-A924-A1FC-5F836982D9C0}"/>
              </a:ext>
            </a:extLst>
          </p:cNvPr>
          <p:cNvGrpSpPr/>
          <p:nvPr/>
        </p:nvGrpSpPr>
        <p:grpSpPr>
          <a:xfrm>
            <a:off x="3455023" y="4205245"/>
            <a:ext cx="2260902" cy="738319"/>
            <a:chOff x="1309082" y="4243804"/>
            <a:chExt cx="2260902" cy="738319"/>
          </a:xfrm>
        </p:grpSpPr>
        <p:pic>
          <p:nvPicPr>
            <p:cNvPr id="3" name="Immagine 2">
              <a:extLst>
                <a:ext uri="{FF2B5EF4-FFF2-40B4-BE49-F238E27FC236}">
                  <a16:creationId xmlns:a16="http://schemas.microsoft.com/office/drawing/2014/main" id="{AAC90334-FF11-C3DC-CD0A-35B04436FED1}"/>
                </a:ext>
              </a:extLst>
            </p:cNvPr>
            <p:cNvPicPr>
              <a:picLocks noChangeAspect="1"/>
            </p:cNvPicPr>
            <p:nvPr/>
          </p:nvPicPr>
          <p:blipFill rotWithShape="1">
            <a:blip r:embed="rId4"/>
            <a:srcRect l="58593" r="21831"/>
            <a:stretch/>
          </p:blipFill>
          <p:spPr>
            <a:xfrm>
              <a:off x="1309082" y="4243804"/>
              <a:ext cx="789684" cy="738319"/>
            </a:xfrm>
            <a:prstGeom prst="rect">
              <a:avLst/>
            </a:prstGeom>
          </p:spPr>
        </p:pic>
        <p:pic>
          <p:nvPicPr>
            <p:cNvPr id="9" name="Immagine 8">
              <a:extLst>
                <a:ext uri="{FF2B5EF4-FFF2-40B4-BE49-F238E27FC236}">
                  <a16:creationId xmlns:a16="http://schemas.microsoft.com/office/drawing/2014/main" id="{D046090B-E027-C3FA-6FAC-B017AE4C8444}"/>
                </a:ext>
              </a:extLst>
            </p:cNvPr>
            <p:cNvPicPr>
              <a:picLocks noChangeAspect="1"/>
            </p:cNvPicPr>
            <p:nvPr/>
          </p:nvPicPr>
          <p:blipFill rotWithShape="1">
            <a:blip r:embed="rId5"/>
            <a:srcRect b="27418"/>
            <a:stretch/>
          </p:blipFill>
          <p:spPr>
            <a:xfrm>
              <a:off x="2167990" y="4615551"/>
              <a:ext cx="1401994" cy="279482"/>
            </a:xfrm>
            <a:prstGeom prst="rect">
              <a:avLst/>
            </a:prstGeom>
          </p:spPr>
        </p:pic>
      </p:grpSp>
    </p:spTree>
    <p:extLst>
      <p:ext uri="{BB962C8B-B14F-4D97-AF65-F5344CB8AC3E}">
        <p14:creationId xmlns:p14="http://schemas.microsoft.com/office/powerpoint/2010/main" val="2465414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310040" y="311674"/>
            <a:ext cx="6990361"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err="1">
                <a:solidFill>
                  <a:srgbClr val="216498"/>
                </a:solidFill>
                <a:latin typeface="+mj-lt"/>
                <a:ea typeface="Source Sans Pro"/>
                <a:cs typeface="Source Sans Pro"/>
                <a:sym typeface="Source Sans Pro"/>
              </a:rPr>
              <a:t>Cos’è</a:t>
            </a:r>
            <a:r>
              <a:rPr lang="en-GB" sz="2400" b="1">
                <a:solidFill>
                  <a:srgbClr val="216498"/>
                </a:solidFill>
                <a:latin typeface="+mj-lt"/>
                <a:ea typeface="Source Sans Pro"/>
                <a:cs typeface="Source Sans Pro"/>
                <a:sym typeface="Source Sans Pro"/>
              </a:rPr>
              <a:t> CLARIN</a:t>
            </a:r>
            <a:endParaRPr lang="en-GB" sz="2800" b="1">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207779" y="1221205"/>
            <a:ext cx="7194884" cy="27807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0" indent="0" algn="just">
              <a:lnSpc>
                <a:spcPct val="150000"/>
              </a:lnSpc>
              <a:buNone/>
            </a:pPr>
            <a:r>
              <a:rPr lang="en-GB" sz="1400" b="1">
                <a:latin typeface="+mn-lt"/>
                <a:ea typeface="+mn-lt"/>
                <a:cs typeface="+mn-lt"/>
              </a:rPr>
              <a:t>CLARIN </a:t>
            </a:r>
            <a:r>
              <a:rPr lang="en-GB" sz="1400">
                <a:latin typeface="+mn-lt"/>
                <a:ea typeface="+mn-lt"/>
                <a:cs typeface="+mn-lt"/>
              </a:rPr>
              <a:t>è </a:t>
            </a:r>
            <a:r>
              <a:rPr lang="en-GB" sz="1400" err="1">
                <a:latin typeface="+mn-lt"/>
                <a:ea typeface="+mn-lt"/>
                <a:cs typeface="+mn-lt"/>
              </a:rPr>
              <a:t>acronimo</a:t>
            </a:r>
            <a:r>
              <a:rPr lang="en-GB" sz="1400">
                <a:latin typeface="+mn-lt"/>
                <a:ea typeface="+mn-lt"/>
                <a:cs typeface="+mn-lt"/>
              </a:rPr>
              <a:t> di </a:t>
            </a:r>
            <a:r>
              <a:rPr lang="en-GB" sz="1400" b="1">
                <a:latin typeface="+mn-lt"/>
                <a:ea typeface="+mn-lt"/>
                <a:cs typeface="+mn-lt"/>
              </a:rPr>
              <a:t>Common Language Resources and Technology Infrastructure </a:t>
            </a:r>
            <a:endParaRPr lang="it-IT" sz="1400" b="1">
              <a:latin typeface="+mn-lt"/>
              <a:ea typeface="+mn-lt"/>
              <a:cs typeface="+mn-lt"/>
            </a:endParaRPr>
          </a:p>
          <a:p>
            <a:pPr marL="0" indent="0" algn="just">
              <a:lnSpc>
                <a:spcPct val="150000"/>
              </a:lnSpc>
              <a:buNone/>
            </a:pPr>
            <a:endParaRPr lang="it-IT" sz="1400">
              <a:latin typeface="+mn-lt"/>
              <a:ea typeface="+mn-lt"/>
              <a:cs typeface="+mn-lt"/>
            </a:endParaRPr>
          </a:p>
          <a:p>
            <a:pPr marL="0" indent="0" algn="just">
              <a:lnSpc>
                <a:spcPct val="150000"/>
              </a:lnSpc>
              <a:buNone/>
            </a:pPr>
            <a:r>
              <a:rPr lang="it-IT" sz="1400" b="0" i="0" u="none" strike="noStrike">
                <a:solidFill>
                  <a:srgbClr val="000000"/>
                </a:solidFill>
                <a:effectLst/>
                <a:latin typeface="+mn-lt"/>
              </a:rPr>
              <a:t>CLARIN è un'infrastruttura digitale distribuita che fornisce un accesso facile e sostenibile a un'ampia gamma di dati e strumenti linguistici a sostegno della ricerca nelle scienze umane e sociali e non solo. CLARIN fornisce l'accesso a dati linguistici digitali multimodali (testo, audio, video) e a strumenti avanzati con cui esplorare, analizzare o combinare questi insiemi di dati. </a:t>
            </a:r>
            <a:endParaRPr lang="it-IT" sz="1400">
              <a:latin typeface="+mn-lt"/>
              <a:ea typeface="+mn-lt"/>
              <a:cs typeface="+mn-lt"/>
            </a:endParaRPr>
          </a:p>
        </p:txBody>
      </p:sp>
    </p:spTree>
    <p:extLst>
      <p:ext uri="{BB962C8B-B14F-4D97-AF65-F5344CB8AC3E}">
        <p14:creationId xmlns:p14="http://schemas.microsoft.com/office/powerpoint/2010/main" val="237438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a:solidFill>
                  <a:srgbClr val="216498"/>
                </a:solidFill>
                <a:latin typeface="+mj-lt"/>
                <a:ea typeface="Source Sans Pro"/>
                <a:cs typeface="Source Sans Pro"/>
                <a:sym typeface="Source Sans Pro"/>
              </a:rPr>
              <a:t>CLARIN…</a:t>
            </a:r>
            <a:endParaRPr sz="2800" b="1">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90" y="1282315"/>
            <a:ext cx="7194884" cy="30275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285750" lvl="0" indent="-285750" algn="just" rtl="0">
              <a:lnSpc>
                <a:spcPct val="150000"/>
              </a:lnSpc>
              <a:buSzPct val="100000"/>
              <a:buFont typeface="Arial" panose="020B0604020202020204" pitchFamily="34" charset="0"/>
              <a:buChar char="•"/>
            </a:pPr>
            <a:r>
              <a:rPr lang="it-IT" sz="1400" dirty="0"/>
              <a:t>Appartiene al cluster </a:t>
            </a:r>
            <a:r>
              <a:rPr lang="it-IT" sz="1400" b="1" dirty="0"/>
              <a:t>Social Sciences and </a:t>
            </a:r>
            <a:r>
              <a:rPr lang="it-IT" sz="1400" b="1" dirty="0" err="1"/>
              <a:t>Humanities</a:t>
            </a:r>
            <a:r>
              <a:rPr lang="it-IT" sz="1400" b="1" dirty="0"/>
              <a:t> </a:t>
            </a:r>
            <a:r>
              <a:rPr lang="it-IT" sz="1400" dirty="0"/>
              <a:t>ed è parte integrante dello </a:t>
            </a:r>
            <a:r>
              <a:rPr lang="it-IT" sz="1400" dirty="0" err="1"/>
              <a:t>European</a:t>
            </a:r>
            <a:r>
              <a:rPr lang="it-IT" sz="1400" dirty="0"/>
              <a:t> Open Science Cloud </a:t>
            </a:r>
          </a:p>
          <a:p>
            <a:pPr marL="285750" lvl="0" indent="-285750" algn="just" rtl="0">
              <a:lnSpc>
                <a:spcPct val="150000"/>
              </a:lnSpc>
              <a:buSzPct val="100000"/>
              <a:buFont typeface="Arial" panose="020B0604020202020204" pitchFamily="34" charset="0"/>
              <a:buChar char="•"/>
            </a:pPr>
            <a:r>
              <a:rPr lang="it-IT" sz="1400" dirty="0"/>
              <a:t>Ha lo status </a:t>
            </a:r>
            <a:r>
              <a:rPr lang="it-IT" sz="1400" b="1" dirty="0"/>
              <a:t>ESFRI ERIC </a:t>
            </a:r>
            <a:r>
              <a:rPr lang="it-IT" sz="1400" dirty="0"/>
              <a:t>dal 2012</a:t>
            </a:r>
            <a:r>
              <a:rPr lang="it-IT" sz="1400" b="1" dirty="0"/>
              <a:t>, Landmark </a:t>
            </a:r>
            <a:r>
              <a:rPr lang="it-IT" sz="1400" dirty="0"/>
              <a:t>dal 2016 </a:t>
            </a:r>
          </a:p>
          <a:p>
            <a:pPr marL="285750" lvl="0" indent="-285750" algn="just" rtl="0">
              <a:lnSpc>
                <a:spcPct val="150000"/>
              </a:lnSpc>
              <a:buSzPct val="100000"/>
              <a:buFont typeface="Arial" panose="020B0604020202020204" pitchFamily="34" charset="0"/>
              <a:buChar char="•"/>
            </a:pPr>
            <a:r>
              <a:rPr lang="it-IT" sz="1400" dirty="0"/>
              <a:t>Fa da ecosistema per la condivisione della conoscenza e la formazione </a:t>
            </a:r>
          </a:p>
          <a:p>
            <a:pPr marL="285750" lvl="0" indent="-285750" algn="just" rtl="0">
              <a:lnSpc>
                <a:spcPct val="150000"/>
              </a:lnSpc>
              <a:buSzPct val="100000"/>
              <a:buFont typeface="Arial" panose="020B0604020202020204" pitchFamily="34" charset="0"/>
              <a:buChar char="•"/>
            </a:pPr>
            <a:r>
              <a:rPr lang="it-IT" sz="1400" dirty="0"/>
              <a:t>Fornisce un accesso facile e sostenibile agli studiosi delle scienze umane e sociali e non solo, ai dati linguistici digitali (in forma scritta, parlata o multimodale); a strumenti avanzati per scoprirli, esplorarli, sfruttarli, annotarli, analizzarli o combinarli attraverso </a:t>
            </a:r>
            <a:r>
              <a:rPr lang="it-IT" sz="1400" b="1" dirty="0"/>
              <a:t>single </a:t>
            </a:r>
            <a:r>
              <a:rPr lang="it-IT" sz="1400" b="1" dirty="0" err="1"/>
              <a:t>sign</a:t>
            </a:r>
            <a:r>
              <a:rPr lang="it-IT" sz="1400" b="1" dirty="0"/>
              <a:t>-on</a:t>
            </a:r>
            <a:endParaRPr lang="en-US" sz="1400" b="1" dirty="0"/>
          </a:p>
        </p:txBody>
      </p:sp>
    </p:spTree>
    <p:extLst>
      <p:ext uri="{BB962C8B-B14F-4D97-AF65-F5344CB8AC3E}">
        <p14:creationId xmlns:p14="http://schemas.microsoft.com/office/powerpoint/2010/main" val="355618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a:solidFill>
                  <a:srgbClr val="216498"/>
                </a:solidFill>
                <a:latin typeface="+mj-lt"/>
                <a:ea typeface="Source Sans Pro"/>
                <a:cs typeface="Source Sans Pro"/>
                <a:sym typeface="Source Sans Pro"/>
              </a:rPr>
              <a:t>CLARIN Oggi</a:t>
            </a:r>
            <a:endParaRPr sz="2800" b="1">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90" y="1167067"/>
            <a:ext cx="3214487" cy="28462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285750" lvl="0" indent="-285750" algn="just" rtl="0">
              <a:lnSpc>
                <a:spcPct val="150000"/>
              </a:lnSpc>
              <a:buSzPct val="100000"/>
              <a:buFont typeface="Arial" panose="020B0604020202020204" pitchFamily="34" charset="0"/>
              <a:buChar char="•"/>
            </a:pPr>
            <a:r>
              <a:rPr lang="en-US" sz="1200"/>
              <a:t>Una rete </a:t>
            </a:r>
            <a:r>
              <a:rPr lang="en-US" sz="1200" err="1"/>
              <a:t>distribuita</a:t>
            </a:r>
            <a:r>
              <a:rPr lang="en-US" sz="1200"/>
              <a:t> di 72 </a:t>
            </a:r>
            <a:r>
              <a:rPr lang="en-US" sz="1200" err="1"/>
              <a:t>centri</a:t>
            </a:r>
            <a:r>
              <a:rPr lang="en-US" sz="1200"/>
              <a:t> (</a:t>
            </a:r>
            <a:r>
              <a:rPr lang="en-US" sz="1200">
                <a:solidFill>
                  <a:srgbClr val="1768A9"/>
                </a:solidFill>
                <a:hlinkClick r:id="rId4">
                  <a:extLst>
                    <a:ext uri="{A12FA001-AC4F-418D-AE19-62706E023703}">
                      <ahyp:hlinkClr xmlns:ahyp="http://schemas.microsoft.com/office/drawing/2018/hyperlinkcolor" val="tx"/>
                    </a:ext>
                  </a:extLst>
                </a:hlinkClick>
              </a:rPr>
              <a:t>Centre Registry</a:t>
            </a:r>
            <a:r>
              <a:rPr lang="en-US" sz="1200"/>
              <a:t>) </a:t>
            </a:r>
          </a:p>
          <a:p>
            <a:pPr marL="285750" lvl="0" indent="-285750" algn="just" rtl="0">
              <a:lnSpc>
                <a:spcPct val="150000"/>
              </a:lnSpc>
              <a:buSzPct val="100000"/>
              <a:buFont typeface="Arial" panose="020B0604020202020204" pitchFamily="34" charset="0"/>
              <a:buChar char="•"/>
            </a:pPr>
            <a:r>
              <a:rPr lang="en-US" sz="1200"/>
              <a:t>24 </a:t>
            </a:r>
            <a:r>
              <a:rPr lang="en-US" sz="1200" err="1"/>
              <a:t>membri</a:t>
            </a:r>
            <a:r>
              <a:rPr lang="en-US" sz="1200"/>
              <a:t>: AT, BE, BG, CY, CZ, DK, EE, ES, FI, GR, HR, HU, IS, IT, LT, LV, NL, NO, PL, PT, SE, SI, ZA </a:t>
            </a:r>
          </a:p>
          <a:p>
            <a:pPr marL="285750" lvl="0" indent="-285750" algn="just" rtl="0">
              <a:lnSpc>
                <a:spcPct val="150000"/>
              </a:lnSpc>
              <a:buSzPct val="100000"/>
              <a:buFont typeface="Arial" panose="020B0604020202020204" pitchFamily="34" charset="0"/>
              <a:buChar char="•"/>
            </a:pPr>
            <a:r>
              <a:rPr lang="en-US" sz="1200"/>
              <a:t>2 </a:t>
            </a:r>
            <a:r>
              <a:rPr lang="en-US" sz="1200" err="1"/>
              <a:t>osservatori</a:t>
            </a:r>
            <a:r>
              <a:rPr lang="en-US" sz="1200"/>
              <a:t>: CH, UK </a:t>
            </a:r>
          </a:p>
          <a:p>
            <a:pPr marL="285750" lvl="0" indent="-285750" algn="just" rtl="0">
              <a:lnSpc>
                <a:spcPct val="150000"/>
              </a:lnSpc>
              <a:buSzPct val="100000"/>
              <a:buFont typeface="Arial" panose="020B0604020202020204" pitchFamily="34" charset="0"/>
              <a:buChar char="•"/>
            </a:pPr>
            <a:r>
              <a:rPr lang="en-US" sz="1200"/>
              <a:t>Terza </a:t>
            </a:r>
            <a:r>
              <a:rPr lang="en-US" sz="1200" err="1"/>
              <a:t>parte</a:t>
            </a:r>
            <a:r>
              <a:rPr lang="en-US" sz="1200"/>
              <a:t>: </a:t>
            </a:r>
            <a:r>
              <a:rPr lang="en-US" sz="1200" err="1"/>
              <a:t>Università</a:t>
            </a:r>
            <a:r>
              <a:rPr lang="en-US" sz="1200"/>
              <a:t> Carnegie Mellon, USA </a:t>
            </a:r>
          </a:p>
        </p:txBody>
      </p:sp>
      <p:pic>
        <p:nvPicPr>
          <p:cNvPr id="2050" name="Picture 2">
            <a:extLst>
              <a:ext uri="{FF2B5EF4-FFF2-40B4-BE49-F238E27FC236}">
                <a16:creationId xmlns:a16="http://schemas.microsoft.com/office/drawing/2014/main" id="{D4476FD6-F28B-7AFC-C582-1C8A4B93BD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6125" y="1012776"/>
            <a:ext cx="3704492" cy="3117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896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a:solidFill>
                  <a:srgbClr val="216498"/>
                </a:solidFill>
                <a:latin typeface="+mj-lt"/>
                <a:ea typeface="Source Sans Pro"/>
                <a:cs typeface="Source Sans Pro"/>
                <a:sym typeface="Source Sans Pro"/>
              </a:rPr>
              <a:t>CLARIN-IT</a:t>
            </a:r>
            <a:endParaRPr sz="2800" b="1">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90" y="1323476"/>
            <a:ext cx="7194884" cy="2689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0" indent="0" algn="just">
              <a:lnSpc>
                <a:spcPct val="150000"/>
              </a:lnSpc>
              <a:buNone/>
            </a:pPr>
            <a:r>
              <a:rPr lang="it-IT" sz="1400" b="1">
                <a:ea typeface="+mn-lt"/>
                <a:cs typeface="+mn-lt"/>
              </a:rPr>
              <a:t>CLARIN-IT è il nodo italiano di CLARIN</a:t>
            </a:r>
            <a:r>
              <a:rPr lang="it-IT" sz="1400">
                <a:ea typeface="+mn-lt"/>
                <a:cs typeface="+mn-lt"/>
              </a:rPr>
              <a:t>. L'Italia è diventata il 16° membro a pieno titolo di CLARIN ERIC nel 2015. Il membro fondatore del Consorzio nazionale è l'Istituto di Linguistica Computazionale "Antonio Zampolli" del Consiglio Nazionale delle Ricerche</a:t>
            </a:r>
          </a:p>
          <a:p>
            <a:pPr marL="0" indent="0" algn="just">
              <a:lnSpc>
                <a:spcPct val="150000"/>
              </a:lnSpc>
              <a:buNone/>
            </a:pPr>
            <a:endParaRPr lang="it-IT" sz="1400">
              <a:ea typeface="+mn-lt"/>
              <a:cs typeface="+mn-lt"/>
            </a:endParaRPr>
          </a:p>
          <a:p>
            <a:pPr marL="0" indent="0" algn="just">
              <a:lnSpc>
                <a:spcPct val="150000"/>
              </a:lnSpc>
              <a:buNone/>
            </a:pPr>
            <a:r>
              <a:rPr lang="it-IT" sz="1400">
                <a:ea typeface="+mn-lt"/>
                <a:cs typeface="+mn-lt"/>
              </a:rPr>
              <a:t>CLARIN è coinvolto nel progetto H2IOSC attraverso il suo consorzio nazionale italiano CLARIN-IT.</a:t>
            </a:r>
          </a:p>
        </p:txBody>
      </p:sp>
    </p:spTree>
    <p:extLst>
      <p:ext uri="{BB962C8B-B14F-4D97-AF65-F5344CB8AC3E}">
        <p14:creationId xmlns:p14="http://schemas.microsoft.com/office/powerpoint/2010/main" val="2500371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a:solidFill>
                  <a:srgbClr val="216498"/>
                </a:solidFill>
                <a:latin typeface="+mj-lt"/>
                <a:ea typeface="Source Sans Pro"/>
                <a:cs typeface="Source Sans Pro"/>
                <a:sym typeface="Source Sans Pro"/>
              </a:rPr>
              <a:t>CLARIN-IT</a:t>
            </a:r>
            <a:endParaRPr sz="2800" b="1">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90" y="1123474"/>
            <a:ext cx="7194884" cy="28898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rtl="0" fontAlgn="base">
              <a:buSzPct val="100000"/>
            </a:pPr>
            <a:r>
              <a:rPr lang="it-IT" sz="1400" b="0" i="0" u="none" strike="noStrike" noProof="1">
                <a:solidFill>
                  <a:srgbClr val="000000"/>
                </a:solidFill>
                <a:effectLst/>
                <a:latin typeface="+mn-lt"/>
              </a:rPr>
              <a:t>Il Consorzio CLARIN italiano comprende i seguenti centri:</a:t>
            </a:r>
          </a:p>
          <a:p>
            <a:pPr algn="l" rtl="0" fontAlgn="base">
              <a:buSzPct val="100000"/>
            </a:pPr>
            <a:endParaRPr lang="it-IT" sz="1400" b="0" i="0" noProof="1">
              <a:solidFill>
                <a:srgbClr val="000000"/>
              </a:solidFill>
              <a:effectLst/>
              <a:latin typeface="+mn-lt"/>
            </a:endParaRPr>
          </a:p>
          <a:p>
            <a:pPr marL="285750" indent="-285750" algn="l" rtl="0" fontAlgn="base">
              <a:buSzPct val="100000"/>
              <a:buFont typeface="Arial" panose="020B0604020202020204" pitchFamily="34" charset="0"/>
              <a:buChar char="•"/>
            </a:pPr>
            <a:r>
              <a:rPr lang="it-IT" sz="1400" b="0" i="0" u="sng" strike="noStrike" noProof="1">
                <a:solidFill>
                  <a:srgbClr val="216498"/>
                </a:solidFill>
                <a:effectLst/>
                <a:latin typeface="+mn-lt"/>
                <a:hlinkClick r:id="rId4">
                  <a:extLst>
                    <a:ext uri="{A12FA001-AC4F-418D-AE19-62706E023703}">
                      <ahyp:hlinkClr xmlns:ahyp="http://schemas.microsoft.com/office/drawing/2018/hyperlinkcolor" val="tx"/>
                    </a:ext>
                  </a:extLst>
                </a:hlinkClick>
              </a:rPr>
              <a:t>ILC4CLARIN</a:t>
            </a:r>
            <a:r>
              <a:rPr lang="it-IT" sz="1400" b="0" i="0" u="none" strike="noStrike" noProof="1">
                <a:solidFill>
                  <a:srgbClr val="216498"/>
                </a:solidFill>
                <a:effectLst/>
                <a:latin typeface="+mn-lt"/>
              </a:rPr>
              <a:t> </a:t>
            </a:r>
            <a:r>
              <a:rPr lang="it-IT" sz="1400" noProof="1">
                <a:solidFill>
                  <a:srgbClr val="000000"/>
                </a:solidFill>
                <a:latin typeface="+mn-lt"/>
              </a:rPr>
              <a:t>istituito presso il CNR Istituto di Linguistica Computazionale</a:t>
            </a:r>
            <a:r>
              <a:rPr lang="it-IT" sz="1400" b="0" i="0" u="none" strike="noStrike" noProof="1">
                <a:solidFill>
                  <a:srgbClr val="000000"/>
                </a:solidFill>
                <a:effectLst/>
                <a:latin typeface="+mn-lt"/>
              </a:rPr>
              <a:t> “Antonio Zampolli” </a:t>
            </a:r>
            <a:r>
              <a:rPr lang="it-IT" sz="1400" noProof="1">
                <a:solidFill>
                  <a:srgbClr val="000000"/>
                </a:solidFill>
                <a:latin typeface="+mn-lt"/>
              </a:rPr>
              <a:t>di</a:t>
            </a:r>
            <a:r>
              <a:rPr lang="it-IT" sz="1400" b="0" i="0" u="none" strike="noStrike" noProof="1">
                <a:solidFill>
                  <a:srgbClr val="000000"/>
                </a:solidFill>
                <a:effectLst/>
                <a:latin typeface="+mn-lt"/>
              </a:rPr>
              <a:t> Pisa</a:t>
            </a:r>
            <a:r>
              <a:rPr lang="it-IT" sz="1400" noProof="1">
                <a:solidFill>
                  <a:srgbClr val="000000"/>
                </a:solidFill>
                <a:latin typeface="+mn-lt"/>
              </a:rPr>
              <a:t>, è un centro di fornitura servizi </a:t>
            </a:r>
            <a:r>
              <a:rPr lang="it-IT" sz="1400" b="0" i="0" u="none" strike="noStrike" noProof="1">
                <a:solidFill>
                  <a:srgbClr val="000000"/>
                </a:solidFill>
                <a:effectLst/>
                <a:latin typeface="+mn-lt"/>
              </a:rPr>
              <a:t>(</a:t>
            </a:r>
            <a:r>
              <a:rPr lang="it-IT" sz="1400" b="0" i="0" u="sng" strike="noStrike" noProof="1">
                <a:solidFill>
                  <a:srgbClr val="216498"/>
                </a:solidFill>
                <a:effectLst/>
                <a:latin typeface="+mn-lt"/>
                <a:hlinkClick r:id="rId5">
                  <a:extLst>
                    <a:ext uri="{A12FA001-AC4F-418D-AE19-62706E023703}">
                      <ahyp:hlinkClr xmlns:ahyp="http://schemas.microsoft.com/office/drawing/2018/hyperlinkcolor" val="tx"/>
                    </a:ext>
                  </a:extLst>
                </a:hlinkClick>
              </a:rPr>
              <a:t>Type B</a:t>
            </a:r>
            <a:r>
              <a:rPr lang="it-IT" sz="1400" b="0" i="0" u="none" strike="noStrike" noProof="1">
                <a:solidFill>
                  <a:srgbClr val="000000"/>
                </a:solidFill>
                <a:effectLst/>
                <a:latin typeface="+mn-lt"/>
              </a:rPr>
              <a:t>)</a:t>
            </a:r>
            <a:r>
              <a:rPr lang="it-IT" sz="1400" b="0" i="0" noProof="1">
                <a:solidFill>
                  <a:srgbClr val="000000"/>
                </a:solidFill>
                <a:effectLst/>
                <a:latin typeface="+mn-lt"/>
              </a:rPr>
              <a:t> </a:t>
            </a:r>
          </a:p>
          <a:p>
            <a:pPr marL="285750" indent="-285750" algn="l" rtl="0" fontAlgn="base">
              <a:buSzPct val="100000"/>
              <a:buFont typeface="Arial" panose="020B0604020202020204" pitchFamily="34" charset="0"/>
              <a:buChar char="•"/>
            </a:pPr>
            <a:r>
              <a:rPr lang="it-IT" sz="1400" b="0" i="0" u="sng" strike="noStrike" noProof="1">
                <a:solidFill>
                  <a:srgbClr val="216498"/>
                </a:solidFill>
                <a:effectLst/>
                <a:latin typeface="+mn-lt"/>
                <a:hlinkClick r:id="rId6">
                  <a:extLst>
                    <a:ext uri="{A12FA001-AC4F-418D-AE19-62706E023703}">
                      <ahyp:hlinkClr xmlns:ahyp="http://schemas.microsoft.com/office/drawing/2018/hyperlinkcolor" val="tx"/>
                    </a:ext>
                  </a:extLst>
                </a:hlinkClick>
              </a:rPr>
              <a:t>EURAC Research CLARIN Centre</a:t>
            </a:r>
            <a:r>
              <a:rPr lang="it-IT" sz="1400" b="0" i="0" u="none" strike="noStrike" noProof="1">
                <a:solidFill>
                  <a:srgbClr val="216498"/>
                </a:solidFill>
                <a:effectLst/>
                <a:latin typeface="+mn-lt"/>
              </a:rPr>
              <a:t> </a:t>
            </a:r>
            <a:r>
              <a:rPr lang="it-IT" sz="1400" b="0" i="0" u="none" strike="noStrike" noProof="1">
                <a:solidFill>
                  <a:srgbClr val="000000"/>
                </a:solidFill>
                <a:effectLst/>
                <a:latin typeface="+mn-lt"/>
              </a:rPr>
              <a:t>(ERCC) presso l’EURAC Research Association di Bolzano, che è un centro di fornitura </a:t>
            </a:r>
            <a:r>
              <a:rPr lang="it-IT" sz="1400" noProof="1">
                <a:solidFill>
                  <a:srgbClr val="000000"/>
                </a:solidFill>
                <a:latin typeface="+mn-lt"/>
              </a:rPr>
              <a:t>metadati</a:t>
            </a:r>
            <a:r>
              <a:rPr lang="it-IT" sz="1400" b="0" i="0" u="none" strike="noStrike" noProof="1">
                <a:solidFill>
                  <a:srgbClr val="000000"/>
                </a:solidFill>
                <a:effectLst/>
                <a:latin typeface="+mn-lt"/>
              </a:rPr>
              <a:t> (</a:t>
            </a:r>
            <a:r>
              <a:rPr lang="it-IT" sz="1400" b="0" i="0" u="sng" strike="noStrike" noProof="1">
                <a:solidFill>
                  <a:srgbClr val="216498"/>
                </a:solidFill>
                <a:effectLst/>
                <a:latin typeface="+mn-lt"/>
                <a:hlinkClick r:id="rId5">
                  <a:extLst>
                    <a:ext uri="{A12FA001-AC4F-418D-AE19-62706E023703}">
                      <ahyp:hlinkClr xmlns:ahyp="http://schemas.microsoft.com/office/drawing/2018/hyperlinkcolor" val="tx"/>
                    </a:ext>
                  </a:extLst>
                </a:hlinkClick>
              </a:rPr>
              <a:t>Type C</a:t>
            </a:r>
            <a:r>
              <a:rPr lang="it-IT" sz="1400" b="0" i="0" u="none" strike="noStrike" noProof="1">
                <a:solidFill>
                  <a:srgbClr val="000000"/>
                </a:solidFill>
                <a:effectLst/>
                <a:latin typeface="+mn-lt"/>
              </a:rPr>
              <a:t>)</a:t>
            </a:r>
            <a:r>
              <a:rPr lang="it-IT" sz="1400" b="0" i="0" noProof="1">
                <a:solidFill>
                  <a:srgbClr val="000000"/>
                </a:solidFill>
                <a:effectLst/>
                <a:latin typeface="+mn-lt"/>
              </a:rPr>
              <a:t> </a:t>
            </a:r>
          </a:p>
          <a:p>
            <a:pPr marL="285750" indent="-285750" algn="l" rtl="0" fontAlgn="base">
              <a:buSzPct val="100000"/>
              <a:buFont typeface="Arial" panose="020B0604020202020204" pitchFamily="34" charset="0"/>
              <a:buChar char="•"/>
            </a:pPr>
            <a:r>
              <a:rPr lang="it-IT" sz="1400" b="0" i="0" u="sng" strike="noStrike" noProof="1">
                <a:solidFill>
                  <a:srgbClr val="216498"/>
                </a:solidFill>
                <a:effectLst/>
                <a:latin typeface="+mn-lt"/>
                <a:hlinkClick r:id="rId7">
                  <a:extLst>
                    <a:ext uri="{A12FA001-AC4F-418D-AE19-62706E023703}">
                      <ahyp:hlinkClr xmlns:ahyp="http://schemas.microsoft.com/office/drawing/2018/hyperlinkcolor" val="tx"/>
                    </a:ext>
                  </a:extLst>
                </a:hlinkClick>
              </a:rPr>
              <a:t>The Knowledge Centre for Computer-Mediated Communication and Social Media Corpora</a:t>
            </a:r>
            <a:r>
              <a:rPr lang="it-IT" sz="1400" b="0" i="0" u="none" strike="noStrike" noProof="1">
                <a:solidFill>
                  <a:srgbClr val="216498"/>
                </a:solidFill>
                <a:effectLst/>
                <a:latin typeface="+mn-lt"/>
              </a:rPr>
              <a:t> </a:t>
            </a:r>
            <a:r>
              <a:rPr lang="it-IT" sz="1400" b="0" i="0" u="none" strike="noStrike" noProof="1">
                <a:solidFill>
                  <a:srgbClr val="000000"/>
                </a:solidFill>
                <a:effectLst/>
                <a:latin typeface="+mn-lt"/>
              </a:rPr>
              <a:t>(CKCMC), che è un centro CLARIN </a:t>
            </a:r>
            <a:r>
              <a:rPr lang="it-IT" sz="1400" b="0" i="0" u="sng" strike="noStrike" noProof="1">
                <a:solidFill>
                  <a:srgbClr val="1768A9"/>
                </a:solidFill>
                <a:effectLst/>
                <a:latin typeface="+mn-lt"/>
                <a:hlinkClick r:id="rId5"/>
              </a:rPr>
              <a:t>di Tipo K</a:t>
            </a:r>
            <a:r>
              <a:rPr lang="it-IT" sz="1400" b="0" i="0" u="none" strike="noStrike" noProof="1">
                <a:solidFill>
                  <a:srgbClr val="000000"/>
                </a:solidFill>
                <a:effectLst/>
                <a:latin typeface="+mn-lt"/>
              </a:rPr>
              <a:t>, che </a:t>
            </a:r>
            <a:r>
              <a:rPr lang="it-IT" sz="1400" noProof="1">
                <a:solidFill>
                  <a:srgbClr val="000000"/>
                </a:solidFill>
                <a:latin typeface="+mn-lt"/>
              </a:rPr>
              <a:t>mette a disposizione le proprie competenze e la propria conoscenza su aspetti del dominio disciplinare di CLARIN </a:t>
            </a:r>
            <a:r>
              <a:rPr lang="it-IT" sz="1400" b="0" i="0" noProof="1">
                <a:solidFill>
                  <a:srgbClr val="000000"/>
                </a:solidFill>
                <a:effectLst/>
                <a:latin typeface="+mn-lt"/>
              </a:rPr>
              <a:t> </a:t>
            </a:r>
          </a:p>
          <a:p>
            <a:pPr marL="285750" indent="-285750" algn="l" rtl="0" fontAlgn="base">
              <a:buSzPct val="100000"/>
              <a:buFont typeface="Arial" panose="020B0604020202020204" pitchFamily="34" charset="0"/>
              <a:buChar char="•"/>
            </a:pPr>
            <a:r>
              <a:rPr lang="it-IT" sz="1400" b="0" i="0" u="sng" strike="noStrike" noProof="1">
                <a:solidFill>
                  <a:srgbClr val="1768A9"/>
                </a:solidFill>
                <a:effectLst/>
                <a:latin typeface="+mn-lt"/>
                <a:hlinkClick r:id="rId8">
                  <a:extLst>
                    <a:ext uri="{A12FA001-AC4F-418D-AE19-62706E023703}">
                      <ahyp:hlinkClr xmlns:ahyp="http://schemas.microsoft.com/office/drawing/2018/hyperlinkcolor" val="tx"/>
                    </a:ext>
                  </a:extLst>
                </a:hlinkClick>
              </a:rPr>
              <a:t>The CLARIN Knowledge Centre for Digital and Public Textual Schholarship</a:t>
            </a:r>
            <a:r>
              <a:rPr lang="it-IT" sz="1400" b="0" i="0" u="none" strike="noStrike" noProof="1">
                <a:solidFill>
                  <a:srgbClr val="000000"/>
                </a:solidFill>
                <a:effectLst/>
                <a:latin typeface="+mn-lt"/>
              </a:rPr>
              <a:t> (DiPText), anch’esso un centro di tipo K distribuito fra due partner: CNR-ILC e l’Università Ca’ Foscari di Venezia</a:t>
            </a:r>
            <a:endParaRPr lang="it-IT" sz="1400" b="0" i="0" noProof="1">
              <a:solidFill>
                <a:srgbClr val="000000"/>
              </a:solidFill>
              <a:effectLst/>
              <a:latin typeface="+mn-lt"/>
            </a:endParaRPr>
          </a:p>
        </p:txBody>
      </p:sp>
    </p:spTree>
    <p:extLst>
      <p:ext uri="{BB962C8B-B14F-4D97-AF65-F5344CB8AC3E}">
        <p14:creationId xmlns:p14="http://schemas.microsoft.com/office/powerpoint/2010/main" val="1983739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a:solidFill>
                  <a:srgbClr val="216498"/>
                </a:solidFill>
                <a:latin typeface="Source Sans Pro"/>
                <a:ea typeface="Source Sans Pro"/>
                <a:cs typeface="Source Sans Pro"/>
                <a:sym typeface="Source Sans Pro"/>
              </a:rPr>
              <a:t>IL Progetto H2IOSC</a:t>
            </a:r>
            <a:endParaRPr sz="2800" b="1">
              <a:solidFill>
                <a:srgbClr val="216498"/>
              </a:solidFill>
              <a:latin typeface="Source Sans Pro"/>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90" y="1323476"/>
            <a:ext cx="7194884" cy="2689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just"/>
            <a:r>
              <a:rPr lang="it-IT" sz="1400" b="0" i="0">
                <a:solidFill>
                  <a:srgbClr val="000000"/>
                </a:solidFill>
                <a:highlight>
                  <a:srgbClr val="FFFFFF"/>
                </a:highlight>
                <a:latin typeface="Calibri"/>
                <a:ea typeface="Calibri"/>
                <a:cs typeface="Calibri"/>
              </a:rPr>
              <a:t>Il progetto H2IOSC mira a</a:t>
            </a:r>
            <a:r>
              <a:rPr lang="it-IT" sz="1400" b="1" i="0">
                <a:solidFill>
                  <a:srgbClr val="000000"/>
                </a:solidFill>
                <a:highlight>
                  <a:srgbClr val="FFFFFF"/>
                </a:highlight>
                <a:latin typeface="Calibri"/>
                <a:ea typeface="Calibri"/>
                <a:cs typeface="Calibri"/>
              </a:rPr>
              <a:t> creare un cluster federato e inclusivo di RI nel dominio ESFRI dell'innovazione sociale e culturale</a:t>
            </a:r>
            <a:r>
              <a:rPr lang="it-IT" sz="1400" b="0" i="0">
                <a:solidFill>
                  <a:srgbClr val="000000"/>
                </a:solidFill>
                <a:highlight>
                  <a:srgbClr val="FFFFFF"/>
                </a:highlight>
                <a:latin typeface="Calibri"/>
                <a:ea typeface="Calibri"/>
                <a:cs typeface="Calibri"/>
              </a:rPr>
              <a:t> per consentire ai ricercatori di varie discipline nei settori delle scienze umane, delle tecnologie linguistiche e dei beni culturali di collaborare nella ricerca ad alta intensità di dati e calcoli. Esso comprende i nodi italiani di quattro Infrastrutture di Ricerca:</a:t>
            </a:r>
            <a:r>
              <a:rPr lang="it-IT" sz="1400">
                <a:solidFill>
                  <a:srgbClr val="000000"/>
                </a:solidFill>
                <a:highlight>
                  <a:srgbClr val="FFFFFF"/>
                </a:highlight>
                <a:latin typeface="Calibri"/>
                <a:ea typeface="Calibri"/>
                <a:cs typeface="Calibri"/>
              </a:rPr>
              <a:t> </a:t>
            </a:r>
            <a:endParaRPr lang="it-IT"/>
          </a:p>
          <a:p>
            <a:pPr marL="0" indent="0" algn="l" rtl="0">
              <a:buNone/>
            </a:pPr>
            <a:endParaRPr lang="en-GB" sz="1400" b="0" i="0">
              <a:solidFill>
                <a:srgbClr val="000000"/>
              </a:solidFill>
              <a:highlight>
                <a:srgbClr val="FFFFFF"/>
              </a:highlight>
              <a:latin typeface="Calibri"/>
              <a:ea typeface="Calibri"/>
              <a:cs typeface="Calibri"/>
            </a:endParaRPr>
          </a:p>
          <a:p>
            <a:pPr marL="285750" lvl="0" indent="-285750" algn="l" rtl="0">
              <a:lnSpc>
                <a:spcPct val="150000"/>
              </a:lnSpc>
              <a:buSzPct val="100000"/>
              <a:buFont typeface="Arial" panose="020B0604020202020204" pitchFamily="34" charset="0"/>
              <a:buChar char="•"/>
            </a:pPr>
            <a:r>
              <a:rPr lang="en-GB" sz="1400" b="0" i="0">
                <a:solidFill>
                  <a:srgbClr val="000000"/>
                </a:solidFill>
                <a:highlight>
                  <a:srgbClr val="FFFFFF"/>
                </a:highlight>
                <a:latin typeface="Calibri"/>
                <a:ea typeface="Calibri"/>
                <a:cs typeface="Calibri"/>
              </a:rPr>
              <a:t>CLARIN, </a:t>
            </a:r>
            <a:r>
              <a:rPr lang="en-GB" sz="1400" b="0" i="0">
                <a:solidFill>
                  <a:srgbClr val="1768A9"/>
                </a:solidFill>
                <a:highlight>
                  <a:srgbClr val="FFFFFF"/>
                </a:highlight>
                <a:latin typeface="Calibri"/>
                <a:ea typeface="Calibri"/>
                <a:cs typeface="Calibri"/>
                <a:hlinkClick r:id="rId4">
                  <a:extLst>
                    <a:ext uri="{A12FA001-AC4F-418D-AE19-62706E023703}">
                      <ahyp:hlinkClr xmlns:ahyp="http://schemas.microsoft.com/office/drawing/2018/hyperlinkcolor" val="tx"/>
                    </a:ext>
                  </a:extLst>
                </a:hlinkClick>
              </a:rPr>
              <a:t>https://www.clarin.eu/ </a:t>
            </a:r>
            <a:endParaRPr lang="en-GB" sz="1400" b="0" i="0">
              <a:solidFill>
                <a:srgbClr val="1768A9"/>
              </a:solidFill>
              <a:highlight>
                <a:srgbClr val="FFFFFF"/>
              </a:highlight>
              <a:latin typeface="Calibri"/>
              <a:ea typeface="Calibri"/>
              <a:cs typeface="Calibri"/>
            </a:endParaRPr>
          </a:p>
          <a:p>
            <a:pPr marL="285750" lvl="0" indent="-285750" algn="l" rtl="0">
              <a:lnSpc>
                <a:spcPct val="150000"/>
              </a:lnSpc>
              <a:buSzPct val="100000"/>
              <a:buFont typeface="Arial" panose="020B0604020202020204" pitchFamily="34" charset="0"/>
              <a:buChar char="•"/>
            </a:pPr>
            <a:r>
              <a:rPr lang="en-GB" sz="1400" b="0" i="0">
                <a:solidFill>
                  <a:srgbClr val="000000"/>
                </a:solidFill>
                <a:highlight>
                  <a:srgbClr val="FFFFFF"/>
                </a:highlight>
                <a:latin typeface="Calibri"/>
                <a:ea typeface="Calibri"/>
                <a:cs typeface="Calibri"/>
              </a:rPr>
              <a:t>DARIAH, </a:t>
            </a:r>
            <a:r>
              <a:rPr lang="en-GB" sz="1400" b="0" i="0" u="sng" strike="noStrike">
                <a:solidFill>
                  <a:srgbClr val="1768A9"/>
                </a:solidFill>
                <a:highlight>
                  <a:srgbClr val="FFFFFF"/>
                </a:highlight>
                <a:latin typeface="Calibri"/>
                <a:ea typeface="Calibri"/>
                <a:cs typeface="Calibri"/>
                <a:hlinkClick r:id="rId5">
                  <a:extLst>
                    <a:ext uri="{A12FA001-AC4F-418D-AE19-62706E023703}">
                      <ahyp:hlinkClr xmlns:ahyp="http://schemas.microsoft.com/office/drawing/2018/hyperlinkcolor" val="tx"/>
                    </a:ext>
                  </a:extLst>
                </a:hlinkClick>
              </a:rPr>
              <a:t>Digital Research Infrastructure for the Arts and Humanities</a:t>
            </a:r>
            <a:r>
              <a:rPr lang="en-GB" sz="1400" b="0" i="0">
                <a:solidFill>
                  <a:srgbClr val="1768A9"/>
                </a:solidFill>
                <a:highlight>
                  <a:srgbClr val="FFFFFF"/>
                </a:highlight>
                <a:latin typeface="Calibri"/>
                <a:ea typeface="Calibri"/>
                <a:cs typeface="Calibri"/>
              </a:rPr>
              <a:t> </a:t>
            </a:r>
          </a:p>
          <a:p>
            <a:pPr marL="285750" lvl="0" indent="-285750" algn="l" rtl="0">
              <a:lnSpc>
                <a:spcPct val="150000"/>
              </a:lnSpc>
              <a:buSzPct val="100000"/>
              <a:buFont typeface="Arial" panose="020B0604020202020204" pitchFamily="34" charset="0"/>
              <a:buChar char="•"/>
            </a:pPr>
            <a:r>
              <a:rPr lang="en-GB" sz="1400" b="0" i="0">
                <a:solidFill>
                  <a:srgbClr val="000000"/>
                </a:solidFill>
                <a:highlight>
                  <a:srgbClr val="FFFFFF"/>
                </a:highlight>
                <a:latin typeface="Calibri"/>
                <a:ea typeface="Calibri"/>
                <a:cs typeface="Calibri"/>
              </a:rPr>
              <a:t>E-RHIS, </a:t>
            </a:r>
            <a:r>
              <a:rPr lang="en-GB" sz="1400" b="0" i="0" u="sng" strike="noStrike">
                <a:solidFill>
                  <a:srgbClr val="1768A9"/>
                </a:solidFill>
                <a:highlight>
                  <a:srgbClr val="FFFFFF"/>
                </a:highlight>
                <a:latin typeface="Calibri"/>
                <a:ea typeface="Calibri"/>
                <a:cs typeface="Calibri"/>
                <a:hlinkClick r:id="rId6">
                  <a:extLst>
                    <a:ext uri="{A12FA001-AC4F-418D-AE19-62706E023703}">
                      <ahyp:hlinkClr xmlns:ahyp="http://schemas.microsoft.com/office/drawing/2018/hyperlinkcolor" val="tx"/>
                    </a:ext>
                  </a:extLst>
                </a:hlinkClick>
              </a:rPr>
              <a:t>European Research Infrastructure for Heritage Science</a:t>
            </a:r>
            <a:r>
              <a:rPr lang="en-GB" sz="1400" b="0" i="0">
                <a:solidFill>
                  <a:srgbClr val="1768A9"/>
                </a:solidFill>
                <a:highlight>
                  <a:srgbClr val="FFFFFF"/>
                </a:highlight>
                <a:latin typeface="Calibri"/>
                <a:ea typeface="Calibri"/>
                <a:cs typeface="Calibri"/>
              </a:rPr>
              <a:t> </a:t>
            </a:r>
          </a:p>
          <a:p>
            <a:pPr marL="285750" lvl="0" indent="-285750" algn="l" rtl="0">
              <a:lnSpc>
                <a:spcPct val="150000"/>
              </a:lnSpc>
              <a:buSzPct val="100000"/>
              <a:buFont typeface="Arial" panose="020B0604020202020204" pitchFamily="34" charset="0"/>
              <a:buChar char="•"/>
            </a:pPr>
            <a:r>
              <a:rPr lang="en-GB" sz="1400" b="0" i="0">
                <a:solidFill>
                  <a:srgbClr val="000000"/>
                </a:solidFill>
                <a:highlight>
                  <a:srgbClr val="FFFFFF"/>
                </a:highlight>
                <a:latin typeface="Calibri"/>
                <a:ea typeface="Calibri"/>
                <a:cs typeface="Calibri"/>
              </a:rPr>
              <a:t>OPERAS, </a:t>
            </a:r>
            <a:r>
              <a:rPr lang="en-GB" sz="1400" b="0" i="0" u="sng" strike="noStrike">
                <a:solidFill>
                  <a:srgbClr val="1768A9"/>
                </a:solidFill>
                <a:highlight>
                  <a:srgbClr val="FFFFFF"/>
                </a:highlight>
                <a:latin typeface="Calibri"/>
                <a:ea typeface="Calibri"/>
                <a:cs typeface="Calibri"/>
                <a:hlinkClick r:id="rId7">
                  <a:extLst>
                    <a:ext uri="{A12FA001-AC4F-418D-AE19-62706E023703}">
                      <ahyp:hlinkClr xmlns:ahyp="http://schemas.microsoft.com/office/drawing/2018/hyperlinkcolor" val="tx"/>
                    </a:ext>
                  </a:extLst>
                </a:hlinkClick>
              </a:rPr>
              <a:t>Open Scholarly Communication in the European Research Area for SSH</a:t>
            </a:r>
            <a:r>
              <a:rPr lang="en-GB" sz="1400" b="0" i="0">
                <a:solidFill>
                  <a:srgbClr val="1768A9"/>
                </a:solidFill>
                <a:highlight>
                  <a:srgbClr val="FFFFFF"/>
                </a:highlight>
                <a:latin typeface="Calibri"/>
                <a:ea typeface="Calibri"/>
                <a:cs typeface="Calibri"/>
              </a:rPr>
              <a:t> </a:t>
            </a:r>
          </a:p>
        </p:txBody>
      </p:sp>
    </p:spTree>
    <p:extLst>
      <p:ext uri="{BB962C8B-B14F-4D97-AF65-F5344CB8AC3E}">
        <p14:creationId xmlns:p14="http://schemas.microsoft.com/office/powerpoint/2010/main" val="474467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193390" y="311674"/>
            <a:ext cx="7194884" cy="674040"/>
          </a:xfrm>
          <a:prstGeom prst="rect">
            <a:avLst/>
          </a:prstGeom>
        </p:spPr>
        <p:txBody>
          <a:bodyPr spcFirstLastPara="1" wrap="square" lIns="91425" tIns="91425" rIns="91425" bIns="91425" anchor="t" anchorCtr="0">
            <a:noAutofit/>
          </a:bodyPr>
          <a:lstStyle/>
          <a:p>
            <a:pPr algn="ctr">
              <a:lnSpc>
                <a:spcPct val="114999"/>
              </a:lnSpc>
            </a:pPr>
            <a:r>
              <a:rPr lang="en-GB" sz="2400" b="1">
                <a:solidFill>
                  <a:srgbClr val="216498"/>
                </a:solidFill>
                <a:latin typeface="+mj-lt"/>
                <a:ea typeface="Source Sans Pro"/>
                <a:sym typeface="Source Sans Pro"/>
              </a:rPr>
              <a:t>CLARIN per H2IOSC</a:t>
            </a:r>
            <a:endParaRPr lang="it-IT"/>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pic>
        <p:nvPicPr>
          <p:cNvPr id="8" name="Immagine 7" descr="Immagine che contiene testo, schermata, cerchio&#10;&#10;Descrizione generata automaticamente">
            <a:extLst>
              <a:ext uri="{FF2B5EF4-FFF2-40B4-BE49-F238E27FC236}">
                <a16:creationId xmlns:a16="http://schemas.microsoft.com/office/drawing/2014/main" id="{F21761F0-2800-194A-AA12-7D1385176D6B}"/>
              </a:ext>
            </a:extLst>
          </p:cNvPr>
          <p:cNvPicPr>
            <a:picLocks noChangeAspect="1"/>
          </p:cNvPicPr>
          <p:nvPr/>
        </p:nvPicPr>
        <p:blipFill>
          <a:blip r:embed="rId4"/>
          <a:stretch>
            <a:fillRect/>
          </a:stretch>
        </p:blipFill>
        <p:spPr>
          <a:xfrm>
            <a:off x="1054100" y="1158698"/>
            <a:ext cx="3733800" cy="3743325"/>
          </a:xfrm>
          <a:prstGeom prst="rect">
            <a:avLst/>
          </a:prstGeom>
        </p:spPr>
      </p:pic>
      <p:sp>
        <p:nvSpPr>
          <p:cNvPr id="9" name="CasellaDiTesto 8">
            <a:extLst>
              <a:ext uri="{FF2B5EF4-FFF2-40B4-BE49-F238E27FC236}">
                <a16:creationId xmlns:a16="http://schemas.microsoft.com/office/drawing/2014/main" id="{383709B9-0C57-A8D4-9A8F-F6E4CDDF2544}"/>
              </a:ext>
            </a:extLst>
          </p:cNvPr>
          <p:cNvSpPr txBox="1"/>
          <p:nvPr/>
        </p:nvSpPr>
        <p:spPr>
          <a:xfrm>
            <a:off x="5338234" y="1157817"/>
            <a:ext cx="3138311" cy="19913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b="1"/>
              <a:t>WP8 - Training, Capacity Building </a:t>
            </a:r>
            <a:r>
              <a:rPr lang="en-US"/>
              <a:t>​</a:t>
            </a:r>
            <a:r>
              <a:rPr lang="it-IT"/>
              <a:t>​</a:t>
            </a:r>
          </a:p>
          <a:p>
            <a:pPr marL="285750" indent="-285750">
              <a:lnSpc>
                <a:spcPct val="150000"/>
              </a:lnSpc>
              <a:buFont typeface="Arial,Sans-Serif"/>
              <a:buChar char="•"/>
            </a:pPr>
            <a:r>
              <a:rPr lang="en-US"/>
              <a:t>Engagement​​</a:t>
            </a:r>
          </a:p>
          <a:p>
            <a:pPr marL="285750" indent="-285750">
              <a:lnSpc>
                <a:spcPct val="150000"/>
              </a:lnSpc>
              <a:buFont typeface="Arial,Sans-Serif"/>
              <a:buChar char="•"/>
            </a:pPr>
            <a:r>
              <a:rPr lang="en-US" err="1"/>
              <a:t>Infrastruttura</a:t>
            </a:r>
            <a:r>
              <a:rPr lang="en-US"/>
              <a:t> di training​​</a:t>
            </a:r>
          </a:p>
          <a:p>
            <a:pPr marL="285750" indent="-285750">
              <a:lnSpc>
                <a:spcPct val="150000"/>
              </a:lnSpc>
              <a:buFont typeface="Arial,Sans-Serif"/>
              <a:buChar char="•"/>
            </a:pPr>
            <a:r>
              <a:rPr lang="en-US" err="1"/>
              <a:t>Metodologia</a:t>
            </a:r>
            <a:r>
              <a:rPr lang="en-US"/>
              <a:t> </a:t>
            </a:r>
            <a:r>
              <a:rPr lang="en-US" err="1"/>
              <a:t>condivisa</a:t>
            </a:r>
            <a:r>
              <a:rPr lang="en-US"/>
              <a:t>​​</a:t>
            </a:r>
          </a:p>
          <a:p>
            <a:pPr marL="285750" indent="-285750">
              <a:lnSpc>
                <a:spcPct val="150000"/>
              </a:lnSpc>
              <a:buFont typeface="Arial,Sans-Serif"/>
              <a:buChar char="•"/>
            </a:pPr>
            <a:r>
              <a:rPr lang="en-US" err="1"/>
              <a:t>Materiali</a:t>
            </a:r>
            <a:r>
              <a:rPr lang="en-US"/>
              <a:t> </a:t>
            </a:r>
            <a:r>
              <a:rPr lang="en-US" err="1"/>
              <a:t>didattici</a:t>
            </a:r>
            <a:r>
              <a:rPr lang="en-US"/>
              <a:t> FAIR​​</a:t>
            </a:r>
          </a:p>
          <a:p>
            <a:pPr marL="285750" indent="-285750">
              <a:lnSpc>
                <a:spcPct val="150000"/>
              </a:lnSpc>
              <a:buFont typeface="Arial,Sans-Serif"/>
              <a:buChar char="•"/>
            </a:pPr>
            <a:r>
              <a:rPr lang="en-US" err="1"/>
              <a:t>Prospettiva</a:t>
            </a:r>
            <a:r>
              <a:rPr lang="en-US"/>
              <a:t> </a:t>
            </a:r>
            <a:r>
              <a:rPr lang="en-US" i="1"/>
              <a:t>Train the Trainers</a:t>
            </a:r>
            <a:r>
              <a:rPr lang="en-GB"/>
              <a:t>​</a:t>
            </a:r>
          </a:p>
        </p:txBody>
      </p:sp>
    </p:spTree>
    <p:extLst>
      <p:ext uri="{BB962C8B-B14F-4D97-AF65-F5344CB8AC3E}">
        <p14:creationId xmlns:p14="http://schemas.microsoft.com/office/powerpoint/2010/main" val="2458938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a:solidFill>
                  <a:srgbClr val="216498"/>
                </a:solidFill>
                <a:latin typeface="+mj-lt"/>
                <a:ea typeface="Source Sans Pro"/>
                <a:cs typeface="Source Sans Pro"/>
                <a:sym typeface="Source Sans Pro"/>
              </a:rPr>
              <a:t>I </a:t>
            </a:r>
            <a:r>
              <a:rPr lang="en-GB" sz="2400" b="1" err="1">
                <a:solidFill>
                  <a:srgbClr val="216498"/>
                </a:solidFill>
                <a:latin typeface="+mj-lt"/>
                <a:ea typeface="Source Sans Pro"/>
                <a:cs typeface="Source Sans Pro"/>
                <a:sym typeface="Source Sans Pro"/>
              </a:rPr>
              <a:t>servizi</a:t>
            </a:r>
            <a:r>
              <a:rPr lang="en-GB" sz="2400" b="1">
                <a:solidFill>
                  <a:srgbClr val="216498"/>
                </a:solidFill>
                <a:latin typeface="+mj-lt"/>
                <a:ea typeface="Source Sans Pro"/>
                <a:cs typeface="Source Sans Pro"/>
                <a:sym typeface="Source Sans Pro"/>
              </a:rPr>
              <a:t> di CLARIN</a:t>
            </a:r>
            <a:endParaRPr sz="2800" b="1">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90" y="1123474"/>
            <a:ext cx="7194884" cy="28898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285750" indent="-285750" algn="just">
              <a:lnSpc>
                <a:spcPct val="150000"/>
              </a:lnSpc>
              <a:buSzPct val="100000"/>
              <a:buFont typeface="Arial" panose="020B0604020202020204" pitchFamily="34" charset="0"/>
              <a:buChar char="•"/>
            </a:pPr>
            <a:r>
              <a:rPr lang="en-GB" sz="1400" u="sng" err="1">
                <a:solidFill>
                  <a:srgbClr val="216498"/>
                </a:solidFill>
                <a:ea typeface="+mn-lt"/>
                <a:cs typeface="+mn-lt"/>
                <a:hlinkClick r:id="rId4">
                  <a:extLst>
                    <a:ext uri="{A12FA001-AC4F-418D-AE19-62706E023703}">
                      <ahyp:hlinkClr xmlns:ahyp="http://schemas.microsoft.com/office/drawing/2018/hyperlinkcolor" val="tx"/>
                    </a:ext>
                  </a:extLst>
                </a:hlinkClick>
              </a:rPr>
              <a:t>Servizi</a:t>
            </a:r>
            <a:r>
              <a:rPr lang="en-GB" sz="1400" u="sng">
                <a:solidFill>
                  <a:srgbClr val="216498"/>
                </a:solidFill>
                <a:ea typeface="+mn-lt"/>
                <a:cs typeface="+mn-lt"/>
                <a:hlinkClick r:id="rId4">
                  <a:extLst>
                    <a:ext uri="{A12FA001-AC4F-418D-AE19-62706E023703}">
                      <ahyp:hlinkClr xmlns:ahyp="http://schemas.microsoft.com/office/drawing/2018/hyperlinkcolor" val="tx"/>
                    </a:ext>
                  </a:extLst>
                </a:hlinkClick>
              </a:rPr>
              <a:t> di </a:t>
            </a:r>
            <a:r>
              <a:rPr lang="en-GB" sz="1400" u="sng" err="1">
                <a:solidFill>
                  <a:srgbClr val="216498"/>
                </a:solidFill>
                <a:ea typeface="+mn-lt"/>
                <a:cs typeface="+mn-lt"/>
                <a:hlinkClick r:id="rId4">
                  <a:extLst>
                    <a:ext uri="{A12FA001-AC4F-418D-AE19-62706E023703}">
                      <ahyp:hlinkClr xmlns:ahyp="http://schemas.microsoft.com/office/drawing/2018/hyperlinkcolor" val="tx"/>
                    </a:ext>
                  </a:extLst>
                </a:hlinkClick>
              </a:rPr>
              <a:t>deposito</a:t>
            </a:r>
            <a:r>
              <a:rPr lang="en-GB" sz="1400">
                <a:solidFill>
                  <a:srgbClr val="216498"/>
                </a:solidFill>
                <a:ea typeface="+mn-lt"/>
                <a:cs typeface="+mn-lt"/>
              </a:rPr>
              <a:t> </a:t>
            </a:r>
            <a:r>
              <a:rPr lang="it-IT" sz="1400">
                <a:ea typeface="+mn-lt"/>
                <a:cs typeface="+mn-lt"/>
              </a:rPr>
              <a:t>per garantire che le risorse linguistiche possano essere archiviate e rese disponibili alla comunità in modo affidabile e per aiutare i ricercatori a conservare le loro risorse in modo sostenibile</a:t>
            </a:r>
            <a:endParaRPr lang="it-IT"/>
          </a:p>
          <a:p>
            <a:pPr marL="285750" indent="-285750" algn="just">
              <a:lnSpc>
                <a:spcPct val="150000"/>
              </a:lnSpc>
              <a:buSzPct val="100000"/>
              <a:buFont typeface="Arial" panose="020B0604020202020204" pitchFamily="34" charset="0"/>
              <a:buChar char="•"/>
            </a:pPr>
            <a:r>
              <a:rPr lang="en-GB" sz="1400" u="sng">
                <a:solidFill>
                  <a:srgbClr val="216498"/>
                </a:solidFill>
                <a:ea typeface="+mn-lt"/>
                <a:cs typeface="+mn-lt"/>
                <a:hlinkClick r:id="rId5">
                  <a:extLst>
                    <a:ext uri="{A12FA001-AC4F-418D-AE19-62706E023703}">
                      <ahyp:hlinkClr xmlns:ahyp="http://schemas.microsoft.com/office/drawing/2018/hyperlinkcolor" val="tx"/>
                    </a:ext>
                  </a:extLst>
                </a:hlinkClick>
              </a:rPr>
              <a:t>Virtual Language Observatory</a:t>
            </a:r>
            <a:r>
              <a:rPr lang="en-GB" sz="1400">
                <a:solidFill>
                  <a:srgbClr val="216498"/>
                </a:solidFill>
                <a:ea typeface="+mn-lt"/>
                <a:cs typeface="+mn-lt"/>
              </a:rPr>
              <a:t> </a:t>
            </a:r>
            <a:r>
              <a:rPr lang="it-IT" sz="1400">
                <a:ea typeface="+mn-lt"/>
                <a:cs typeface="+mn-lt"/>
              </a:rPr>
              <a:t>fornisce un'interfaccia di facile utilizzo, che consente un processo di ricerca e scoperta di risorse provenienti da un'ampia varietà di domini </a:t>
            </a:r>
          </a:p>
          <a:p>
            <a:pPr marL="285750" indent="-285750" algn="just">
              <a:lnSpc>
                <a:spcPct val="150000"/>
              </a:lnSpc>
              <a:buSzPct val="100000"/>
              <a:buFont typeface="Arial" panose="020B0604020202020204" pitchFamily="34" charset="0"/>
              <a:buChar char="•"/>
            </a:pPr>
            <a:r>
              <a:rPr lang="en-GB" sz="1400" u="sng">
                <a:solidFill>
                  <a:srgbClr val="216498"/>
                </a:solidFill>
                <a:ea typeface="+mn-lt"/>
                <a:cs typeface="+mn-lt"/>
                <a:hlinkClick r:id="rId6">
                  <a:extLst>
                    <a:ext uri="{A12FA001-AC4F-418D-AE19-62706E023703}">
                      <ahyp:hlinkClr xmlns:ahyp="http://schemas.microsoft.com/office/drawing/2018/hyperlinkcolor" val="tx"/>
                    </a:ext>
                  </a:extLst>
                </a:hlinkClick>
              </a:rPr>
              <a:t>Federated Content Search</a:t>
            </a:r>
            <a:r>
              <a:rPr lang="en-GB" sz="1400">
                <a:solidFill>
                  <a:srgbClr val="216498"/>
                </a:solidFill>
                <a:ea typeface="+mn-lt"/>
                <a:cs typeface="+mn-lt"/>
              </a:rPr>
              <a:t> </a:t>
            </a:r>
            <a:r>
              <a:rPr lang="it-IT" sz="1400">
                <a:ea typeface="+mn-lt"/>
                <a:cs typeface="+mn-lt"/>
              </a:rPr>
              <a:t>un motore di ricerca che si collega alle raccolte di dati locali disponibili nei centri.</a:t>
            </a:r>
            <a:endParaRPr lang="en-GB" sz="1400">
              <a:ea typeface="+mn-lt"/>
              <a:cs typeface="+mn-lt"/>
            </a:endParaRPr>
          </a:p>
          <a:p>
            <a:pPr marL="285750" indent="-285750" algn="just">
              <a:lnSpc>
                <a:spcPct val="150000"/>
              </a:lnSpc>
              <a:buSzPct val="100000"/>
              <a:buFont typeface="Arial" panose="020B0604020202020204" pitchFamily="34" charset="0"/>
              <a:buChar char="•"/>
            </a:pPr>
            <a:r>
              <a:rPr lang="en-GB" sz="1400" u="sng">
                <a:solidFill>
                  <a:srgbClr val="216498"/>
                </a:solidFill>
                <a:ea typeface="+mn-lt"/>
                <a:cs typeface="+mn-lt"/>
                <a:hlinkClick r:id="rId7">
                  <a:extLst>
                    <a:ext uri="{A12FA001-AC4F-418D-AE19-62706E023703}">
                      <ahyp:hlinkClr xmlns:ahyp="http://schemas.microsoft.com/office/drawing/2018/hyperlinkcolor" val="tx"/>
                    </a:ext>
                  </a:extLst>
                </a:hlinkClick>
              </a:rPr>
              <a:t>Language Resource Switchboard</a:t>
            </a:r>
            <a:r>
              <a:rPr lang="en-GB" sz="1400">
                <a:solidFill>
                  <a:srgbClr val="216498"/>
                </a:solidFill>
                <a:ea typeface="+mn-lt"/>
                <a:cs typeface="+mn-lt"/>
              </a:rPr>
              <a:t> </a:t>
            </a:r>
            <a:r>
              <a:rPr lang="it-IT" sz="1400">
                <a:ea typeface="+mn-lt"/>
                <a:cs typeface="+mn-lt"/>
              </a:rPr>
              <a:t>aiuta gli utenti a trovare un'applicazione web per elaborare i propri dati linguistici</a:t>
            </a:r>
          </a:p>
          <a:p>
            <a:pPr marL="285750" indent="-285750" algn="just">
              <a:lnSpc>
                <a:spcPct val="150000"/>
              </a:lnSpc>
              <a:buSzPct val="100000"/>
              <a:buFont typeface="Arial" panose="020B0604020202020204" pitchFamily="34" charset="0"/>
              <a:buChar char="•"/>
            </a:pPr>
            <a:r>
              <a:rPr lang="en-GB" sz="1400" u="sng">
                <a:solidFill>
                  <a:srgbClr val="216498"/>
                </a:solidFill>
                <a:ea typeface="+mn-lt"/>
                <a:cs typeface="+mn-lt"/>
                <a:hlinkClick r:id="rId8">
                  <a:extLst>
                    <a:ext uri="{A12FA001-AC4F-418D-AE19-62706E023703}">
                      <ahyp:hlinkClr xmlns:ahyp="http://schemas.microsoft.com/office/drawing/2018/hyperlinkcolor" val="tx"/>
                    </a:ext>
                  </a:extLst>
                </a:hlinkClick>
              </a:rPr>
              <a:t>Virtual Collection Registry</a:t>
            </a:r>
            <a:r>
              <a:rPr lang="it-IT" sz="1400">
                <a:solidFill>
                  <a:srgbClr val="216498"/>
                </a:solidFill>
                <a:ea typeface="+mn-lt"/>
                <a:cs typeface="+mn-lt"/>
              </a:rPr>
              <a:t> </a:t>
            </a:r>
            <a:r>
              <a:rPr lang="it-IT" sz="1400">
                <a:ea typeface="+mn-lt"/>
                <a:cs typeface="+mn-lt"/>
              </a:rPr>
              <a:t> fornisce un registro in cui gli utenti possono creare e pubblicare le loro collezioni virtuali</a:t>
            </a:r>
            <a:endParaRPr lang="en-GB" sz="1400" err="1">
              <a:ea typeface="+mn-lt"/>
              <a:cs typeface="+mn-lt"/>
            </a:endParaRPr>
          </a:p>
        </p:txBody>
      </p:sp>
    </p:spTree>
    <p:extLst>
      <p:ext uri="{BB962C8B-B14F-4D97-AF65-F5344CB8AC3E}">
        <p14:creationId xmlns:p14="http://schemas.microsoft.com/office/powerpoint/2010/main" val="2460271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a:solidFill>
                  <a:srgbClr val="216498"/>
                </a:solidFill>
                <a:latin typeface="+mj-lt"/>
                <a:ea typeface="Source Sans Pro"/>
                <a:cs typeface="Source Sans Pro"/>
                <a:sym typeface="Source Sans Pro"/>
              </a:rPr>
              <a:t>Come </a:t>
            </a:r>
            <a:r>
              <a:rPr lang="en-GB" sz="2400" b="1" err="1">
                <a:solidFill>
                  <a:srgbClr val="216498"/>
                </a:solidFill>
                <a:latin typeface="+mj-lt"/>
                <a:ea typeface="Source Sans Pro"/>
                <a:cs typeface="Source Sans Pro"/>
                <a:sym typeface="Source Sans Pro"/>
              </a:rPr>
              <a:t>accedere</a:t>
            </a:r>
            <a:r>
              <a:rPr lang="en-GB" sz="2400" b="1">
                <a:solidFill>
                  <a:srgbClr val="216498"/>
                </a:solidFill>
                <a:latin typeface="+mj-lt"/>
                <a:ea typeface="Source Sans Pro"/>
                <a:cs typeface="Source Sans Pro"/>
                <a:sym typeface="Source Sans Pro"/>
              </a:rPr>
              <a:t> ai </a:t>
            </a:r>
            <a:r>
              <a:rPr lang="en-GB" sz="2400" b="1" err="1">
                <a:solidFill>
                  <a:srgbClr val="216498"/>
                </a:solidFill>
                <a:latin typeface="+mj-lt"/>
                <a:ea typeface="Source Sans Pro"/>
                <a:cs typeface="Source Sans Pro"/>
                <a:sym typeface="Source Sans Pro"/>
              </a:rPr>
              <a:t>servizi</a:t>
            </a:r>
            <a:r>
              <a:rPr lang="en-GB" sz="2400" b="1">
                <a:solidFill>
                  <a:srgbClr val="216498"/>
                </a:solidFill>
                <a:latin typeface="+mj-lt"/>
                <a:ea typeface="Source Sans Pro"/>
                <a:cs typeface="Source Sans Pro"/>
                <a:sym typeface="Source Sans Pro"/>
              </a:rPr>
              <a:t> CLARIN</a:t>
            </a:r>
            <a:endParaRPr sz="2800" b="1">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90" y="1323476"/>
            <a:ext cx="7194884" cy="2689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just">
              <a:lnSpc>
                <a:spcPct val="150000"/>
              </a:lnSpc>
            </a:pPr>
            <a:r>
              <a:rPr lang="it-IT" sz="1400">
                <a:ea typeface="+mn-lt"/>
                <a:cs typeface="+mn-lt"/>
              </a:rPr>
              <a:t>Tutti gli utenti possono esplorare liberamente i servizi centrali di CLARIN per cercare risorse e competenze linguistiche. A causa di restrizioni di licenza, alcune risorse sono disponibili solo per gli utenti accademici e il login è richiesto utilizzando le credenziali istituzionali o le credenziali CLARIN.</a:t>
            </a:r>
            <a:endParaRPr lang="it-IT"/>
          </a:p>
          <a:p>
            <a:pPr algn="just">
              <a:lnSpc>
                <a:spcPct val="150000"/>
              </a:lnSpc>
            </a:pPr>
            <a:endParaRPr lang="it-IT" sz="1400">
              <a:ea typeface="+mn-lt"/>
              <a:cs typeface="+mn-lt"/>
            </a:endParaRPr>
          </a:p>
          <a:p>
            <a:pPr algn="just">
              <a:lnSpc>
                <a:spcPct val="150000"/>
              </a:lnSpc>
            </a:pPr>
            <a:r>
              <a:rPr lang="it-IT" sz="1400">
                <a:ea typeface="+mn-lt"/>
                <a:cs typeface="+mn-lt"/>
              </a:rPr>
              <a:t>Gli utenti accademici di tutti i Paesi partecipanti possono accedere e utilizzare le risorse linguistiche disponibili nei centri dati CLARIN con un accesso single </a:t>
            </a:r>
            <a:r>
              <a:rPr lang="it-IT" sz="1400" err="1">
                <a:ea typeface="+mn-lt"/>
                <a:cs typeface="+mn-lt"/>
              </a:rPr>
              <a:t>sign</a:t>
            </a:r>
            <a:r>
              <a:rPr lang="it-IT" sz="1400">
                <a:ea typeface="+mn-lt"/>
                <a:cs typeface="+mn-lt"/>
              </a:rPr>
              <a:t>-on attraverso la </a:t>
            </a:r>
            <a:r>
              <a:rPr lang="en-GB" sz="1400" u="sng">
                <a:solidFill>
                  <a:srgbClr val="216498"/>
                </a:solidFill>
                <a:ea typeface="+mn-lt"/>
                <a:cs typeface="+mn-lt"/>
                <a:hlinkClick r:id="rId4">
                  <a:extLst>
                    <a:ext uri="{A12FA001-AC4F-418D-AE19-62706E023703}">
                      <ahyp:hlinkClr xmlns:ahyp="http://schemas.microsoft.com/office/drawing/2018/hyperlinkcolor" val="tx"/>
                    </a:ext>
                  </a:extLst>
                </a:hlinkClick>
              </a:rPr>
              <a:t>CLARIN Service Provider Federation</a:t>
            </a:r>
            <a:r>
              <a:rPr lang="en-GB" sz="1400">
                <a:solidFill>
                  <a:srgbClr val="216498"/>
                </a:solidFill>
                <a:ea typeface="+mn-lt"/>
                <a:cs typeface="+mn-lt"/>
              </a:rPr>
              <a:t> </a:t>
            </a:r>
            <a:r>
              <a:rPr lang="it-IT" sz="1400">
                <a:ea typeface="+mn-lt"/>
                <a:cs typeface="+mn-lt"/>
              </a:rPr>
              <a:t>utilizzando le proprie credenziali istituzionali.</a:t>
            </a:r>
          </a:p>
        </p:txBody>
      </p:sp>
    </p:spTree>
    <p:extLst>
      <p:ext uri="{BB962C8B-B14F-4D97-AF65-F5344CB8AC3E}">
        <p14:creationId xmlns:p14="http://schemas.microsoft.com/office/powerpoint/2010/main" val="40139084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193390" y="311674"/>
            <a:ext cx="7194884"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a:solidFill>
                  <a:srgbClr val="216498"/>
                </a:solidFill>
                <a:latin typeface="+mj-lt"/>
                <a:ea typeface="Source Sans Pro"/>
                <a:cs typeface="Source Sans Pro"/>
                <a:sym typeface="Source Sans Pro"/>
              </a:rPr>
              <a:t>CLARIN Service Provider Federation</a:t>
            </a:r>
            <a:endParaRPr sz="2800" b="1">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pic>
        <p:nvPicPr>
          <p:cNvPr id="3" name="Segnaposto contenuto 3" descr="Immagine che contiene testo, schermata, Carattere, numero&#10;&#10;Descrizione generata automaticamente">
            <a:extLst>
              <a:ext uri="{FF2B5EF4-FFF2-40B4-BE49-F238E27FC236}">
                <a16:creationId xmlns:a16="http://schemas.microsoft.com/office/drawing/2014/main" id="{B978BE79-9984-B858-C9E4-FF36AC418D97}"/>
              </a:ext>
            </a:extLst>
          </p:cNvPr>
          <p:cNvPicPr>
            <a:picLocks noChangeAspect="1"/>
          </p:cNvPicPr>
          <p:nvPr/>
        </p:nvPicPr>
        <p:blipFill>
          <a:blip r:embed="rId4"/>
          <a:stretch>
            <a:fillRect/>
          </a:stretch>
        </p:blipFill>
        <p:spPr>
          <a:xfrm>
            <a:off x="2313803" y="1061862"/>
            <a:ext cx="4512773" cy="3585512"/>
          </a:xfrm>
          <a:prstGeom prst="rect">
            <a:avLst/>
          </a:prstGeom>
        </p:spPr>
      </p:pic>
    </p:spTree>
    <p:extLst>
      <p:ext uri="{BB962C8B-B14F-4D97-AF65-F5344CB8AC3E}">
        <p14:creationId xmlns:p14="http://schemas.microsoft.com/office/powerpoint/2010/main" val="3628744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a:solidFill>
                  <a:srgbClr val="216498"/>
                </a:solidFill>
                <a:latin typeface="+mj-lt"/>
                <a:ea typeface="Source Sans Pro" panose="020B0503030403020204" pitchFamily="34" charset="0"/>
                <a:cs typeface="Source Sans Pro"/>
                <a:sym typeface="Source Sans Pro"/>
              </a:rPr>
              <a:t>Fonti</a:t>
            </a:r>
            <a:endParaRPr sz="2800" b="1">
              <a:solidFill>
                <a:srgbClr val="216498"/>
              </a:solidFill>
              <a:latin typeface="+mj-lt"/>
              <a:ea typeface="Source Sans Pro" panose="020B0503030403020204" pitchFamily="34" charset="0"/>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9406" y="1123473"/>
            <a:ext cx="7194884" cy="2689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just">
              <a:lnSpc>
                <a:spcPct val="150000"/>
              </a:lnSpc>
            </a:pPr>
            <a:r>
              <a:rPr lang="it-IT" sz="1400" dirty="0">
                <a:solidFill>
                  <a:schemeClr val="tx1"/>
                </a:solidFill>
                <a:latin typeface="+mn-lt"/>
                <a:ea typeface="Source Sans Pro"/>
                <a:cs typeface="Source Sans Pro"/>
                <a:sym typeface="Source Sans Pro"/>
              </a:rPr>
              <a:t>Questa presentazione è il risultato dell'adattamento delle seguenti fonti:</a:t>
            </a:r>
            <a:endParaRPr lang="it-IT" dirty="0">
              <a:solidFill>
                <a:schemeClr val="tx1"/>
              </a:solidFill>
            </a:endParaRPr>
          </a:p>
          <a:p>
            <a:pPr algn="just">
              <a:lnSpc>
                <a:spcPct val="150000"/>
              </a:lnSpc>
            </a:pPr>
            <a:endParaRPr lang="it-IT" sz="1400">
              <a:solidFill>
                <a:srgbClr val="216498"/>
              </a:solidFill>
              <a:latin typeface="+mn-lt"/>
              <a:ea typeface="Source Sans Pro"/>
              <a:cs typeface="Source Sans Pro"/>
            </a:endParaRPr>
          </a:p>
          <a:p>
            <a:pPr marL="171450" indent="-171450" algn="l">
              <a:lnSpc>
                <a:spcPct val="150000"/>
              </a:lnSpc>
              <a:buSzPct val="100000"/>
              <a:buFont typeface="Arial" panose="020B0604020202020204" pitchFamily="34" charset="0"/>
              <a:buChar char="•"/>
            </a:pPr>
            <a:r>
              <a:rPr lang="it-IT" sz="1200" dirty="0">
                <a:solidFill>
                  <a:srgbClr val="212529"/>
                </a:solidFill>
                <a:latin typeface="+mn-lt"/>
                <a:ea typeface="+mn-lt"/>
                <a:cs typeface="+mn-lt"/>
              </a:rPr>
              <a:t>van </a:t>
            </a:r>
            <a:r>
              <a:rPr lang="it-IT" sz="1200" dirty="0" err="1">
                <a:solidFill>
                  <a:srgbClr val="212529"/>
                </a:solidFill>
                <a:latin typeface="+mn-lt"/>
                <a:ea typeface="+mn-lt"/>
                <a:cs typeface="+mn-lt"/>
              </a:rPr>
              <a:t>der</a:t>
            </a:r>
            <a:r>
              <a:rPr lang="it-IT" sz="1200" dirty="0">
                <a:solidFill>
                  <a:srgbClr val="212529"/>
                </a:solidFill>
                <a:latin typeface="+mn-lt"/>
                <a:ea typeface="+mn-lt"/>
                <a:cs typeface="+mn-lt"/>
              </a:rPr>
              <a:t> Lek, </a:t>
            </a:r>
            <a:r>
              <a:rPr lang="it-IT" sz="1200" dirty="0" err="1">
                <a:solidFill>
                  <a:srgbClr val="212529"/>
                </a:solidFill>
                <a:latin typeface="+mn-lt"/>
                <a:ea typeface="+mn-lt"/>
                <a:cs typeface="+mn-lt"/>
              </a:rPr>
              <a:t>Iulianna</a:t>
            </a:r>
            <a:r>
              <a:rPr lang="it-IT" sz="1200" dirty="0">
                <a:solidFill>
                  <a:srgbClr val="212529"/>
                </a:solidFill>
                <a:latin typeface="+mn-lt"/>
                <a:ea typeface="+mn-lt"/>
                <a:cs typeface="+mn-lt"/>
              </a:rPr>
              <a:t>; </a:t>
            </a:r>
            <a:r>
              <a:rPr lang="it-IT" sz="1200" dirty="0" err="1">
                <a:solidFill>
                  <a:srgbClr val="212529"/>
                </a:solidFill>
                <a:latin typeface="+mn-lt"/>
                <a:ea typeface="+mn-lt"/>
                <a:cs typeface="+mn-lt"/>
              </a:rPr>
              <a:t>Fišer</a:t>
            </a:r>
            <a:r>
              <a:rPr lang="it-IT" sz="1200" dirty="0">
                <a:solidFill>
                  <a:srgbClr val="212529"/>
                </a:solidFill>
                <a:latin typeface="+mn-lt"/>
                <a:ea typeface="+mn-lt"/>
                <a:cs typeface="+mn-lt"/>
              </a:rPr>
              <a:t>, </a:t>
            </a:r>
            <a:r>
              <a:rPr lang="it-IT" sz="1200" dirty="0" err="1">
                <a:solidFill>
                  <a:srgbClr val="212529"/>
                </a:solidFill>
                <a:latin typeface="+mn-lt"/>
                <a:ea typeface="+mn-lt"/>
                <a:cs typeface="+mn-lt"/>
              </a:rPr>
              <a:t>Darja</a:t>
            </a:r>
            <a:r>
              <a:rPr lang="it-IT" sz="1200" dirty="0">
                <a:solidFill>
                  <a:srgbClr val="212529"/>
                </a:solidFill>
                <a:latin typeface="+mn-lt"/>
                <a:ea typeface="+mn-lt"/>
                <a:cs typeface="+mn-lt"/>
              </a:rPr>
              <a:t>. (2023). </a:t>
            </a:r>
            <a:r>
              <a:rPr lang="it-IT" sz="1200" i="1" dirty="0" err="1">
                <a:solidFill>
                  <a:srgbClr val="212529"/>
                </a:solidFill>
                <a:latin typeface="+mn-lt"/>
                <a:ea typeface="+mn-lt"/>
                <a:cs typeface="+mn-lt"/>
              </a:rPr>
              <a:t>Introduction</a:t>
            </a:r>
            <a:r>
              <a:rPr lang="it-IT" sz="1200" i="1" dirty="0">
                <a:solidFill>
                  <a:srgbClr val="212529"/>
                </a:solidFill>
                <a:latin typeface="+mn-lt"/>
                <a:ea typeface="+mn-lt"/>
                <a:cs typeface="+mn-lt"/>
              </a:rPr>
              <a:t> to Language Data: Standards and Repositories. </a:t>
            </a:r>
            <a:r>
              <a:rPr lang="it-IT" sz="1200" dirty="0">
                <a:solidFill>
                  <a:srgbClr val="212529"/>
                </a:solidFill>
                <a:latin typeface="+mn-lt"/>
                <a:ea typeface="+mn-lt"/>
                <a:cs typeface="+mn-lt"/>
              </a:rPr>
              <a:t>In </a:t>
            </a:r>
            <a:r>
              <a:rPr lang="it-IT" sz="1200" u="sng" dirty="0">
                <a:solidFill>
                  <a:srgbClr val="1768A9"/>
                </a:solidFill>
                <a:latin typeface="+mn-lt"/>
                <a:ea typeface="+mn-lt"/>
                <a:cs typeface="+mn-lt"/>
                <a:hlinkClick r:id="rId4">
                  <a:extLst>
                    <a:ext uri="{A12FA001-AC4F-418D-AE19-62706E023703}">
                      <ahyp:hlinkClr xmlns:ahyp="http://schemas.microsoft.com/office/drawing/2018/hyperlinkcolor" val="tx"/>
                    </a:ext>
                  </a:extLst>
                </a:hlinkClick>
              </a:rPr>
              <a:t>UPSKILLS</a:t>
            </a:r>
            <a:r>
              <a:rPr lang="it-IT" sz="1200" dirty="0">
                <a:solidFill>
                  <a:srgbClr val="212529"/>
                </a:solidFill>
                <a:latin typeface="+mn-lt"/>
                <a:ea typeface="+mn-lt"/>
                <a:cs typeface="+mn-lt"/>
              </a:rPr>
              <a:t> Learning Content. </a:t>
            </a:r>
            <a:r>
              <a:rPr lang="it-IT" sz="1200" u="sng" dirty="0">
                <a:solidFill>
                  <a:srgbClr val="1768A9"/>
                </a:solidFill>
                <a:latin typeface="+mn-lt"/>
                <a:ea typeface="+mn-lt"/>
                <a:cs typeface="+mn-lt"/>
                <a:hlinkClick r:id="rId5">
                  <a:extLst>
                    <a:ext uri="{A12FA001-AC4F-418D-AE19-62706E023703}">
                      <ahyp:hlinkClr xmlns:ahyp="http://schemas.microsoft.com/office/drawing/2018/hyperlinkcolor" val="tx"/>
                    </a:ext>
                  </a:extLst>
                </a:hlinkClick>
              </a:rPr>
              <a:t>https://upskillsproject.eu/project/standards_repositories/</a:t>
            </a:r>
            <a:r>
              <a:rPr lang="it-IT" sz="1200" dirty="0">
                <a:solidFill>
                  <a:srgbClr val="1768A9"/>
                </a:solidFill>
                <a:latin typeface="+mn-lt"/>
                <a:ea typeface="+mn-lt"/>
                <a:cs typeface="+mn-lt"/>
              </a:rPr>
              <a:t>. </a:t>
            </a:r>
            <a:r>
              <a:rPr lang="it-IT" sz="1200" u="sng" dirty="0">
                <a:solidFill>
                  <a:srgbClr val="1768A9"/>
                </a:solidFill>
                <a:latin typeface="+mn-lt"/>
                <a:ea typeface="+mn-lt"/>
                <a:cs typeface="+mn-lt"/>
                <a:hlinkClick r:id="rId6">
                  <a:extLst>
                    <a:ext uri="{A12FA001-AC4F-418D-AE19-62706E023703}">
                      <ahyp:hlinkClr xmlns:ahyp="http://schemas.microsoft.com/office/drawing/2018/hyperlinkcolor" val="tx"/>
                    </a:ext>
                  </a:extLst>
                </a:hlinkClick>
              </a:rPr>
              <a:t>CC BY 4.0.</a:t>
            </a:r>
            <a:endParaRPr lang="it-IT" sz="1200" u="sng" dirty="0">
              <a:solidFill>
                <a:srgbClr val="1768A9"/>
              </a:solidFill>
              <a:latin typeface="+mn-lt"/>
              <a:ea typeface="+mn-lt"/>
              <a:cs typeface="+mn-lt"/>
            </a:endParaRPr>
          </a:p>
          <a:p>
            <a:pPr marL="171450" indent="-171450" algn="l">
              <a:lnSpc>
                <a:spcPct val="150000"/>
              </a:lnSpc>
              <a:buSzPct val="100000"/>
              <a:buFont typeface="Arial" panose="020B0604020202020204" pitchFamily="34" charset="0"/>
              <a:buChar char="•"/>
            </a:pPr>
            <a:r>
              <a:rPr lang="it-IT" sz="1200" dirty="0">
                <a:solidFill>
                  <a:srgbClr val="000000"/>
                </a:solidFill>
                <a:latin typeface="+mn-lt"/>
                <a:ea typeface="+mn-lt"/>
                <a:cs typeface="+mn-lt"/>
              </a:rPr>
              <a:t>van </a:t>
            </a:r>
            <a:r>
              <a:rPr lang="it-IT" sz="1200" dirty="0" err="1">
                <a:solidFill>
                  <a:srgbClr val="000000"/>
                </a:solidFill>
                <a:latin typeface="+mn-lt"/>
                <a:ea typeface="+mn-lt"/>
                <a:cs typeface="+mn-lt"/>
              </a:rPr>
              <a:t>der</a:t>
            </a:r>
            <a:r>
              <a:rPr lang="it-IT" sz="1200" dirty="0">
                <a:solidFill>
                  <a:srgbClr val="000000"/>
                </a:solidFill>
                <a:latin typeface="+mn-lt"/>
                <a:ea typeface="+mn-lt"/>
                <a:cs typeface="+mn-lt"/>
              </a:rPr>
              <a:t> Lek, I., </a:t>
            </a:r>
            <a:r>
              <a:rPr lang="it-IT" sz="1200" dirty="0" err="1">
                <a:solidFill>
                  <a:srgbClr val="000000"/>
                </a:solidFill>
                <a:latin typeface="+mn-lt"/>
                <a:ea typeface="+mn-lt"/>
                <a:cs typeface="+mn-lt"/>
              </a:rPr>
              <a:t>Fišer</a:t>
            </a:r>
            <a:r>
              <a:rPr lang="it-IT" sz="1200" dirty="0">
                <a:solidFill>
                  <a:srgbClr val="000000"/>
                </a:solidFill>
                <a:latin typeface="+mn-lt"/>
                <a:ea typeface="+mn-lt"/>
                <a:cs typeface="+mn-lt"/>
              </a:rPr>
              <a:t>, D., </a:t>
            </a:r>
            <a:r>
              <a:rPr lang="it-IT" sz="1200" dirty="0" err="1">
                <a:solidFill>
                  <a:srgbClr val="000000"/>
                </a:solidFill>
                <a:latin typeface="+mn-lt"/>
                <a:ea typeface="+mn-lt"/>
                <a:cs typeface="+mn-lt"/>
              </a:rPr>
              <a:t>Samardzic</a:t>
            </a:r>
            <a:r>
              <a:rPr lang="it-IT" sz="1200" dirty="0">
                <a:solidFill>
                  <a:srgbClr val="000000"/>
                </a:solidFill>
                <a:latin typeface="+mn-lt"/>
                <a:ea typeface="+mn-lt"/>
                <a:cs typeface="+mn-lt"/>
              </a:rPr>
              <a:t>, T., </a:t>
            </a:r>
            <a:r>
              <a:rPr lang="it-IT" sz="1200" dirty="0" err="1">
                <a:solidFill>
                  <a:srgbClr val="000000"/>
                </a:solidFill>
                <a:latin typeface="+mn-lt"/>
                <a:ea typeface="+mn-lt"/>
                <a:cs typeface="+mn-lt"/>
              </a:rPr>
              <a:t>Simonovic</a:t>
            </a:r>
            <a:r>
              <a:rPr lang="it-IT" sz="1200" dirty="0">
                <a:solidFill>
                  <a:srgbClr val="000000"/>
                </a:solidFill>
                <a:latin typeface="+mn-lt"/>
                <a:ea typeface="+mn-lt"/>
                <a:cs typeface="+mn-lt"/>
              </a:rPr>
              <a:t>, M., </a:t>
            </a:r>
            <a:r>
              <a:rPr lang="it-IT" sz="1200" dirty="0" err="1">
                <a:solidFill>
                  <a:srgbClr val="000000"/>
                </a:solidFill>
                <a:latin typeface="+mn-lt"/>
                <a:ea typeface="+mn-lt"/>
                <a:cs typeface="+mn-lt"/>
              </a:rPr>
              <a:t>Assimakopoulos</a:t>
            </a:r>
            <a:r>
              <a:rPr lang="it-IT" sz="1200" dirty="0">
                <a:solidFill>
                  <a:srgbClr val="000000"/>
                </a:solidFill>
                <a:latin typeface="+mn-lt"/>
                <a:ea typeface="+mn-lt"/>
                <a:cs typeface="+mn-lt"/>
              </a:rPr>
              <a:t>, S., Bernardini, S., </a:t>
            </a:r>
            <a:r>
              <a:rPr lang="it-IT" sz="1200" dirty="0" err="1">
                <a:solidFill>
                  <a:srgbClr val="000000"/>
                </a:solidFill>
                <a:latin typeface="+mn-lt"/>
                <a:ea typeface="+mn-lt"/>
                <a:cs typeface="+mn-lt"/>
              </a:rPr>
              <a:t>Milicevic</a:t>
            </a:r>
            <a:r>
              <a:rPr lang="it-IT" sz="1200" dirty="0">
                <a:solidFill>
                  <a:srgbClr val="000000"/>
                </a:solidFill>
                <a:latin typeface="+mn-lt"/>
                <a:ea typeface="+mn-lt"/>
                <a:cs typeface="+mn-lt"/>
              </a:rPr>
              <a:t> Petrovic, M., &amp; Puskas, G. (2023). </a:t>
            </a:r>
            <a:r>
              <a:rPr lang="it-IT" sz="1200" dirty="0" err="1">
                <a:solidFill>
                  <a:srgbClr val="000000"/>
                </a:solidFill>
                <a:latin typeface="+mn-lt"/>
                <a:ea typeface="+mn-lt"/>
                <a:cs typeface="+mn-lt"/>
              </a:rPr>
              <a:t>Integrating</a:t>
            </a:r>
            <a:r>
              <a:rPr lang="it-IT" sz="1200" dirty="0">
                <a:solidFill>
                  <a:srgbClr val="000000"/>
                </a:solidFill>
                <a:latin typeface="+mn-lt"/>
                <a:ea typeface="+mn-lt"/>
                <a:cs typeface="+mn-lt"/>
              </a:rPr>
              <a:t> </a:t>
            </a:r>
            <a:r>
              <a:rPr lang="it-IT" sz="1200" dirty="0" err="1">
                <a:solidFill>
                  <a:srgbClr val="000000"/>
                </a:solidFill>
                <a:latin typeface="+mn-lt"/>
                <a:ea typeface="+mn-lt"/>
                <a:cs typeface="+mn-lt"/>
              </a:rPr>
              <a:t>research</a:t>
            </a:r>
            <a:r>
              <a:rPr lang="it-IT" sz="1200" dirty="0">
                <a:solidFill>
                  <a:srgbClr val="000000"/>
                </a:solidFill>
                <a:latin typeface="+mn-lt"/>
                <a:ea typeface="+mn-lt"/>
                <a:cs typeface="+mn-lt"/>
              </a:rPr>
              <a:t> </a:t>
            </a:r>
            <a:r>
              <a:rPr lang="it-IT" sz="1200" dirty="0" err="1">
                <a:solidFill>
                  <a:srgbClr val="000000"/>
                </a:solidFill>
                <a:latin typeface="+mn-lt"/>
                <a:ea typeface="+mn-lt"/>
                <a:cs typeface="+mn-lt"/>
              </a:rPr>
              <a:t>infrastructures</a:t>
            </a:r>
            <a:r>
              <a:rPr lang="it-IT" sz="1200" dirty="0">
                <a:solidFill>
                  <a:srgbClr val="000000"/>
                </a:solidFill>
                <a:latin typeface="+mn-lt"/>
                <a:ea typeface="+mn-lt"/>
                <a:cs typeface="+mn-lt"/>
              </a:rPr>
              <a:t> </a:t>
            </a:r>
            <a:r>
              <a:rPr lang="it-IT" sz="1200" dirty="0" err="1">
                <a:solidFill>
                  <a:srgbClr val="000000"/>
                </a:solidFill>
                <a:latin typeface="+mn-lt"/>
                <a:ea typeface="+mn-lt"/>
                <a:cs typeface="+mn-lt"/>
              </a:rPr>
              <a:t>into</a:t>
            </a:r>
            <a:r>
              <a:rPr lang="it-IT" sz="1200" dirty="0">
                <a:solidFill>
                  <a:srgbClr val="000000"/>
                </a:solidFill>
                <a:latin typeface="+mn-lt"/>
                <a:ea typeface="+mn-lt"/>
                <a:cs typeface="+mn-lt"/>
              </a:rPr>
              <a:t> </a:t>
            </a:r>
            <a:r>
              <a:rPr lang="it-IT" sz="1200" dirty="0" err="1">
                <a:solidFill>
                  <a:srgbClr val="000000"/>
                </a:solidFill>
                <a:latin typeface="+mn-lt"/>
                <a:ea typeface="+mn-lt"/>
                <a:cs typeface="+mn-lt"/>
              </a:rPr>
              <a:t>teaching</a:t>
            </a:r>
            <a:r>
              <a:rPr lang="it-IT" sz="1200" dirty="0">
                <a:solidFill>
                  <a:srgbClr val="000000"/>
                </a:solidFill>
                <a:latin typeface="+mn-lt"/>
                <a:ea typeface="+mn-lt"/>
                <a:cs typeface="+mn-lt"/>
              </a:rPr>
              <a:t>: </a:t>
            </a:r>
            <a:r>
              <a:rPr lang="it-IT" sz="1200" dirty="0" err="1">
                <a:solidFill>
                  <a:srgbClr val="000000"/>
                </a:solidFill>
                <a:latin typeface="+mn-lt"/>
                <a:ea typeface="+mn-lt"/>
                <a:cs typeface="+mn-lt"/>
              </a:rPr>
              <a:t>Recommendations</a:t>
            </a:r>
            <a:r>
              <a:rPr lang="it-IT" sz="1200" dirty="0">
                <a:solidFill>
                  <a:srgbClr val="000000"/>
                </a:solidFill>
                <a:latin typeface="+mn-lt"/>
                <a:ea typeface="+mn-lt"/>
                <a:cs typeface="+mn-lt"/>
              </a:rPr>
              <a:t> and best practices (Versione 2) </a:t>
            </a:r>
            <a:r>
              <a:rPr lang="it-IT" sz="1200" dirty="0">
                <a:solidFill>
                  <a:srgbClr val="1768A9"/>
                </a:solidFill>
                <a:latin typeface="+mn-lt"/>
                <a:ea typeface="+mn-lt"/>
                <a:cs typeface="+mn-lt"/>
                <a:hlinkClick r:id="rId7">
                  <a:extLst>
                    <a:ext uri="{A12FA001-AC4F-418D-AE19-62706E023703}">
                      <ahyp:hlinkClr xmlns:ahyp="http://schemas.microsoft.com/office/drawing/2018/hyperlinkcolor" val="tx"/>
                    </a:ext>
                  </a:extLst>
                </a:hlinkClick>
              </a:rPr>
              <a:t>https://doi.org/10.5281/zenodo.8114407</a:t>
            </a:r>
            <a:r>
              <a:rPr lang="it-IT" sz="1200" dirty="0">
                <a:solidFill>
                  <a:srgbClr val="1768A9"/>
                </a:solidFill>
                <a:latin typeface="+mn-lt"/>
                <a:ea typeface="+mn-lt"/>
                <a:cs typeface="Calibri"/>
              </a:rPr>
              <a:t>. </a:t>
            </a:r>
            <a:r>
              <a:rPr lang="it-IT" sz="1200" dirty="0">
                <a:solidFill>
                  <a:srgbClr val="1768A9"/>
                </a:solidFill>
                <a:latin typeface="+mn-lt"/>
                <a:ea typeface="+mn-lt"/>
                <a:cs typeface="Arial"/>
                <a:hlinkClick r:id="rId6">
                  <a:extLst>
                    <a:ext uri="{A12FA001-AC4F-418D-AE19-62706E023703}">
                      <ahyp:hlinkClr xmlns:ahyp="http://schemas.microsoft.com/office/drawing/2018/hyperlinkcolor" val="tx"/>
                    </a:ext>
                  </a:extLst>
                </a:hlinkClick>
              </a:rPr>
              <a:t>CC BY 4.0.</a:t>
            </a:r>
            <a:endParaRPr lang="it-IT" sz="1200" dirty="0">
              <a:solidFill>
                <a:srgbClr val="1768A9"/>
              </a:solidFill>
              <a:latin typeface="+mn-lt"/>
              <a:ea typeface="+mn-lt"/>
              <a:cs typeface="Arial"/>
            </a:endParaRPr>
          </a:p>
          <a:p>
            <a:pPr marL="171450" indent="-171450" algn="l">
              <a:lnSpc>
                <a:spcPct val="150000"/>
              </a:lnSpc>
              <a:buSzPct val="100000"/>
              <a:buFont typeface="Arial" panose="020B0604020202020204" pitchFamily="34" charset="0"/>
              <a:buChar char="•"/>
            </a:pPr>
            <a:r>
              <a:rPr lang="it-IT" sz="1200" dirty="0">
                <a:latin typeface="+mn-lt"/>
                <a:ea typeface="Calibri"/>
                <a:cs typeface="Calibri"/>
              </a:rPr>
              <a:t>CLARIN ERIC Official Website: </a:t>
            </a:r>
            <a:r>
              <a:rPr lang="it-IT" sz="1200" dirty="0">
                <a:solidFill>
                  <a:srgbClr val="1768A9"/>
                </a:solidFill>
                <a:latin typeface="+mn-lt"/>
                <a:ea typeface="+mn-lt"/>
                <a:cs typeface="+mn-lt"/>
                <a:hlinkClick r:id="rId8">
                  <a:extLst>
                    <a:ext uri="{A12FA001-AC4F-418D-AE19-62706E023703}">
                      <ahyp:hlinkClr xmlns:ahyp="http://schemas.microsoft.com/office/drawing/2018/hyperlinkcolor" val="tx"/>
                    </a:ext>
                  </a:extLst>
                </a:hlinkClick>
              </a:rPr>
              <a:t>https://www.clarin.eu/</a:t>
            </a:r>
            <a:r>
              <a:rPr lang="it-IT" sz="1200" dirty="0">
                <a:solidFill>
                  <a:srgbClr val="1768A9"/>
                </a:solidFill>
                <a:latin typeface="+mn-lt"/>
                <a:ea typeface="+mn-lt"/>
                <a:cs typeface="+mn-lt"/>
              </a:rPr>
              <a:t> . </a:t>
            </a:r>
            <a:r>
              <a:rPr lang="it-IT" sz="1200" dirty="0">
                <a:solidFill>
                  <a:srgbClr val="1768A9"/>
                </a:solidFill>
                <a:latin typeface="+mn-lt"/>
                <a:ea typeface="+mn-lt"/>
                <a:cs typeface="+mn-lt"/>
                <a:hlinkClick r:id="rId9">
                  <a:extLst>
                    <a:ext uri="{A12FA001-AC4F-418D-AE19-62706E023703}">
                      <ahyp:hlinkClr xmlns:ahyp="http://schemas.microsoft.com/office/drawing/2018/hyperlinkcolor" val="tx"/>
                    </a:ext>
                  </a:extLst>
                </a:hlinkClick>
              </a:rPr>
              <a:t>CC BY 2.0</a:t>
            </a:r>
            <a:endParaRPr lang="it-IT" sz="1200" dirty="0">
              <a:solidFill>
                <a:srgbClr val="1768A9"/>
              </a:solidFill>
              <a:latin typeface="+mn-lt"/>
              <a:ea typeface="+mn-lt"/>
              <a:cs typeface="+mn-lt"/>
            </a:endParaRPr>
          </a:p>
          <a:p>
            <a:pPr marL="171450" indent="-171450" algn="l">
              <a:lnSpc>
                <a:spcPct val="150000"/>
              </a:lnSpc>
              <a:buSzPct val="100000"/>
              <a:buFont typeface="Arial" panose="020B0604020202020204" pitchFamily="34" charset="0"/>
              <a:buChar char="•"/>
            </a:pPr>
            <a:r>
              <a:rPr lang="en-US" sz="1200" dirty="0">
                <a:solidFill>
                  <a:schemeClr val="tx1"/>
                </a:solidFill>
                <a:latin typeface="+mn-lt"/>
                <a:ea typeface="Source Sans Pro"/>
              </a:rPr>
              <a:t>Rachele </a:t>
            </a:r>
            <a:r>
              <a:rPr lang="en-US" sz="1200" err="1">
                <a:solidFill>
                  <a:schemeClr val="tx1"/>
                </a:solidFill>
                <a:latin typeface="+mn-lt"/>
                <a:ea typeface="Source Sans Pro"/>
              </a:rPr>
              <a:t>Sprugnoli</a:t>
            </a:r>
            <a:r>
              <a:rPr lang="en-US" sz="1200" dirty="0">
                <a:solidFill>
                  <a:schemeClr val="tx1"/>
                </a:solidFill>
                <a:latin typeface="+mn-lt"/>
                <a:ea typeface="Source Sans Pro"/>
              </a:rPr>
              <a:t>. (2022, July 5). Natural Language Processing Methods. </a:t>
            </a:r>
            <a:r>
              <a:rPr lang="en-US" sz="1200" err="1">
                <a:solidFill>
                  <a:schemeClr val="tx1"/>
                </a:solidFill>
                <a:latin typeface="+mn-lt"/>
                <a:ea typeface="Source Sans Pro"/>
              </a:rPr>
              <a:t>Zenodo</a:t>
            </a:r>
            <a:r>
              <a:rPr lang="en-US" sz="1200" dirty="0">
                <a:solidFill>
                  <a:schemeClr val="tx1"/>
                </a:solidFill>
                <a:latin typeface="+mn-lt"/>
                <a:ea typeface="Source Sans Pro"/>
              </a:rPr>
              <a:t>. </a:t>
            </a:r>
            <a:r>
              <a:rPr lang="it-IT" sz="1200" dirty="0">
                <a:solidFill>
                  <a:srgbClr val="1768A9"/>
                </a:solidFill>
                <a:latin typeface="+mn-lt"/>
                <a:ea typeface="Source Sans Pro"/>
                <a:hlinkClick r:id="rId10">
                  <a:extLst>
                    <a:ext uri="{A12FA001-AC4F-418D-AE19-62706E023703}">
                      <ahyp:hlinkClr xmlns:ahyp="http://schemas.microsoft.com/office/drawing/2018/hyperlinkcolor" val="tx"/>
                    </a:ext>
                  </a:extLst>
                </a:hlinkClick>
              </a:rPr>
              <a:t>https://doi.org/10.5281/zenodo.6798390</a:t>
            </a:r>
            <a:r>
              <a:rPr lang="it-IT" sz="1200" dirty="0">
                <a:solidFill>
                  <a:srgbClr val="000000"/>
                </a:solidFill>
                <a:latin typeface="+mn-lt"/>
                <a:ea typeface="Source Sans Pro"/>
              </a:rPr>
              <a:t>. </a:t>
            </a:r>
            <a:r>
              <a:rPr lang="it-IT" sz="1200" dirty="0">
                <a:solidFill>
                  <a:srgbClr val="1768A9"/>
                </a:solidFill>
                <a:latin typeface="+mn-lt"/>
                <a:ea typeface="Source Sans Pro"/>
                <a:hlinkClick r:id="rId6">
                  <a:extLst>
                    <a:ext uri="{A12FA001-AC4F-418D-AE19-62706E023703}">
                      <ahyp:hlinkClr xmlns:ahyp="http://schemas.microsoft.com/office/drawing/2018/hyperlinkcolor" val="tx"/>
                    </a:ext>
                  </a:extLst>
                </a:hlinkClick>
              </a:rPr>
              <a:t>CC BY 4.0.</a:t>
            </a:r>
            <a:endParaRPr lang="it-IT" sz="1200" dirty="0">
              <a:solidFill>
                <a:srgbClr val="1768A9"/>
              </a:solidFill>
              <a:latin typeface="+mn-lt"/>
              <a:ea typeface="Source Sans Pr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193390" y="311674"/>
            <a:ext cx="7194884"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sz="2400" b="1">
                <a:solidFill>
                  <a:srgbClr val="216498"/>
                </a:solidFill>
                <a:latin typeface="+mj-lt"/>
                <a:ea typeface="Source Sans Pro"/>
                <a:cs typeface="Source Sans Pro"/>
                <a:sym typeface="Source Sans Pro"/>
              </a:rPr>
              <a:t>Registrazione</a:t>
            </a:r>
            <a:r>
              <a:rPr lang="en-GB" sz="2400" b="1">
                <a:solidFill>
                  <a:srgbClr val="216498"/>
                </a:solidFill>
                <a:latin typeface="+mj-lt"/>
                <a:ea typeface="Source Sans Pro"/>
                <a:cs typeface="Source Sans Pro"/>
                <a:sym typeface="Source Sans Pro"/>
              </a:rPr>
              <a:t> di un account CLARIN</a:t>
            </a:r>
            <a:endParaRPr lang="it-IT" sz="2800" b="1">
              <a:solidFill>
                <a:srgbClr val="216498"/>
              </a:solidFill>
              <a:latin typeface="+mj-lt"/>
              <a:ea typeface="Source Sans Pro"/>
              <a:cs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pic>
        <p:nvPicPr>
          <p:cNvPr id="1028" name="Picture 4" descr="Immagine che contiene testo, schermata, Carattere, numero&#10;&#10;Descrizione generata automaticamente">
            <a:extLst>
              <a:ext uri="{FF2B5EF4-FFF2-40B4-BE49-F238E27FC236}">
                <a16:creationId xmlns:a16="http://schemas.microsoft.com/office/drawing/2014/main" id="{A95CCD4D-95B4-3776-DFC2-D994992DED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3918" y="1083588"/>
            <a:ext cx="6981061" cy="3550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45967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683717" y="168191"/>
            <a:ext cx="8038483"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err="1">
                <a:solidFill>
                  <a:srgbClr val="216498"/>
                </a:solidFill>
                <a:latin typeface="+mj-lt"/>
                <a:ea typeface="Source Sans Pro"/>
                <a:cs typeface="Source Sans Pro"/>
                <a:sym typeface="Source Sans Pro"/>
              </a:rPr>
              <a:t>Risorse</a:t>
            </a:r>
            <a:r>
              <a:rPr lang="en-GB" sz="2400" b="1">
                <a:solidFill>
                  <a:srgbClr val="216498"/>
                </a:solidFill>
                <a:latin typeface="+mj-lt"/>
                <a:ea typeface="Source Sans Pro"/>
                <a:cs typeface="Source Sans Pro"/>
                <a:sym typeface="Source Sans Pro"/>
              </a:rPr>
              <a:t> </a:t>
            </a:r>
            <a:r>
              <a:rPr lang="en-GB" sz="2400" b="1" err="1">
                <a:solidFill>
                  <a:srgbClr val="216498"/>
                </a:solidFill>
                <a:latin typeface="+mj-lt"/>
                <a:ea typeface="Source Sans Pro"/>
                <a:cs typeface="Source Sans Pro"/>
                <a:sym typeface="Source Sans Pro"/>
              </a:rPr>
              <a:t>Linguistiche</a:t>
            </a:r>
            <a:r>
              <a:rPr lang="en-GB" sz="2400" b="1">
                <a:solidFill>
                  <a:srgbClr val="216498"/>
                </a:solidFill>
                <a:latin typeface="+mj-lt"/>
                <a:ea typeface="Source Sans Pro"/>
                <a:cs typeface="Source Sans Pro"/>
                <a:sym typeface="Source Sans Pro"/>
              </a:rPr>
              <a:t> in CLARIN</a:t>
            </a:r>
            <a:endParaRPr lang="en-GB" sz="2800" b="1">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05517" y="1272680"/>
            <a:ext cx="7194884" cy="26303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457200" lvl="0" indent="-431800" algn="l" rtl="0">
              <a:spcBef>
                <a:spcPts val="640"/>
              </a:spcBef>
              <a:spcAft>
                <a:spcPts val="0"/>
              </a:spcAft>
              <a:buClr>
                <a:schemeClr val="dk1"/>
              </a:buClr>
              <a:buSzPts val="3200"/>
              <a:buChar char="•"/>
            </a:pPr>
            <a:endParaRPr lang="en-US" sz="900">
              <a:solidFill>
                <a:schemeClr val="dk1"/>
              </a:solidFill>
            </a:endParaRPr>
          </a:p>
        </p:txBody>
      </p:sp>
      <p:sp>
        <p:nvSpPr>
          <p:cNvPr id="5" name="CasellaDiTesto 4">
            <a:extLst>
              <a:ext uri="{FF2B5EF4-FFF2-40B4-BE49-F238E27FC236}">
                <a16:creationId xmlns:a16="http://schemas.microsoft.com/office/drawing/2014/main" id="{596BA3A2-FEBE-6798-997B-CEE0BEF378E3}"/>
              </a:ext>
            </a:extLst>
          </p:cNvPr>
          <p:cNvSpPr txBox="1"/>
          <p:nvPr/>
        </p:nvSpPr>
        <p:spPr>
          <a:xfrm>
            <a:off x="3900938" y="4594745"/>
            <a:ext cx="3088019" cy="307777"/>
          </a:xfrm>
          <a:prstGeom prst="rect">
            <a:avLst/>
          </a:prstGeom>
          <a:noFill/>
        </p:spPr>
        <p:txBody>
          <a:bodyPr wrap="square">
            <a:spAutoFit/>
          </a:bodyPr>
          <a:lstStyle/>
          <a:p>
            <a:pPr marL="0" lvl="0" indent="0" algn="l" rtl="0">
              <a:spcBef>
                <a:spcPts val="0"/>
              </a:spcBef>
              <a:spcAft>
                <a:spcPts val="0"/>
              </a:spcAft>
              <a:buNone/>
            </a:pPr>
            <a:r>
              <a:rPr lang="it-IT" sz="1400" u="sng">
                <a:solidFill>
                  <a:schemeClr val="hlink"/>
                </a:solidFill>
                <a:latin typeface="Questrial"/>
                <a:ea typeface="Questrial"/>
                <a:cs typeface="Questrial"/>
                <a:sym typeface="Questrial"/>
                <a:hlinkClick r:id="rId4"/>
              </a:rPr>
              <a:t>https://www.clarin.eu/</a:t>
            </a:r>
            <a:endParaRPr lang="it-IT">
              <a:latin typeface="Questrial"/>
              <a:ea typeface="Questrial"/>
              <a:cs typeface="Questrial"/>
              <a:sym typeface="Questrial"/>
            </a:endParaRPr>
          </a:p>
        </p:txBody>
      </p:sp>
      <p:pic>
        <p:nvPicPr>
          <p:cNvPr id="4" name="Google Shape;152;p22">
            <a:extLst>
              <a:ext uri="{FF2B5EF4-FFF2-40B4-BE49-F238E27FC236}">
                <a16:creationId xmlns:a16="http://schemas.microsoft.com/office/drawing/2014/main" id="{D4C0EC0C-673B-E510-2FE3-0F1F648F3CFE}"/>
              </a:ext>
            </a:extLst>
          </p:cNvPr>
          <p:cNvPicPr preferRelativeResize="0"/>
          <p:nvPr/>
        </p:nvPicPr>
        <p:blipFill>
          <a:blip r:embed="rId5">
            <a:alphaModFix/>
          </a:blip>
          <a:stretch>
            <a:fillRect/>
          </a:stretch>
        </p:blipFill>
        <p:spPr>
          <a:xfrm>
            <a:off x="4839282" y="926835"/>
            <a:ext cx="3882918" cy="3322065"/>
          </a:xfrm>
          <a:prstGeom prst="rect">
            <a:avLst/>
          </a:prstGeom>
          <a:noFill/>
          <a:ln>
            <a:noFill/>
          </a:ln>
        </p:spPr>
      </p:pic>
      <p:pic>
        <p:nvPicPr>
          <p:cNvPr id="6" name="Google Shape;153;p22">
            <a:extLst>
              <a:ext uri="{FF2B5EF4-FFF2-40B4-BE49-F238E27FC236}">
                <a16:creationId xmlns:a16="http://schemas.microsoft.com/office/drawing/2014/main" id="{5A45428E-F9A5-6C8A-D144-AA6DA34389B7}"/>
              </a:ext>
            </a:extLst>
          </p:cNvPr>
          <p:cNvPicPr preferRelativeResize="0"/>
          <p:nvPr/>
        </p:nvPicPr>
        <p:blipFill>
          <a:blip r:embed="rId6">
            <a:alphaModFix/>
          </a:blip>
          <a:stretch>
            <a:fillRect/>
          </a:stretch>
        </p:blipFill>
        <p:spPr>
          <a:xfrm>
            <a:off x="1592908" y="1380860"/>
            <a:ext cx="824050" cy="824050"/>
          </a:xfrm>
          <a:prstGeom prst="rect">
            <a:avLst/>
          </a:prstGeom>
          <a:noFill/>
          <a:ln>
            <a:noFill/>
          </a:ln>
        </p:spPr>
      </p:pic>
      <p:pic>
        <p:nvPicPr>
          <p:cNvPr id="7" name="Google Shape;154;p22">
            <a:extLst>
              <a:ext uri="{FF2B5EF4-FFF2-40B4-BE49-F238E27FC236}">
                <a16:creationId xmlns:a16="http://schemas.microsoft.com/office/drawing/2014/main" id="{16EE1016-99A8-D7A0-2481-7B0AD6D5C2FE}"/>
              </a:ext>
            </a:extLst>
          </p:cNvPr>
          <p:cNvPicPr preferRelativeResize="0"/>
          <p:nvPr/>
        </p:nvPicPr>
        <p:blipFill>
          <a:blip r:embed="rId7">
            <a:alphaModFix/>
          </a:blip>
          <a:stretch>
            <a:fillRect/>
          </a:stretch>
        </p:blipFill>
        <p:spPr>
          <a:xfrm>
            <a:off x="2904349" y="1380860"/>
            <a:ext cx="824050" cy="824050"/>
          </a:xfrm>
          <a:prstGeom prst="rect">
            <a:avLst/>
          </a:prstGeom>
          <a:noFill/>
          <a:ln>
            <a:noFill/>
          </a:ln>
        </p:spPr>
      </p:pic>
      <p:pic>
        <p:nvPicPr>
          <p:cNvPr id="8" name="Google Shape;155;p22">
            <a:extLst>
              <a:ext uri="{FF2B5EF4-FFF2-40B4-BE49-F238E27FC236}">
                <a16:creationId xmlns:a16="http://schemas.microsoft.com/office/drawing/2014/main" id="{9E7080AC-3D9B-46EF-CE22-D18AD0F59C99}"/>
              </a:ext>
            </a:extLst>
          </p:cNvPr>
          <p:cNvPicPr preferRelativeResize="0"/>
          <p:nvPr/>
        </p:nvPicPr>
        <p:blipFill>
          <a:blip r:embed="rId8">
            <a:alphaModFix/>
          </a:blip>
          <a:stretch>
            <a:fillRect/>
          </a:stretch>
        </p:blipFill>
        <p:spPr>
          <a:xfrm>
            <a:off x="4159975" y="2692083"/>
            <a:ext cx="824050" cy="824050"/>
          </a:xfrm>
          <a:prstGeom prst="rect">
            <a:avLst/>
          </a:prstGeom>
          <a:noFill/>
          <a:ln>
            <a:noFill/>
          </a:ln>
        </p:spPr>
      </p:pic>
      <p:pic>
        <p:nvPicPr>
          <p:cNvPr id="9" name="Google Shape;156;p22">
            <a:extLst>
              <a:ext uri="{FF2B5EF4-FFF2-40B4-BE49-F238E27FC236}">
                <a16:creationId xmlns:a16="http://schemas.microsoft.com/office/drawing/2014/main" id="{4E60DA72-3D1D-CCEE-10D9-3049BEF6B2EB}"/>
              </a:ext>
            </a:extLst>
          </p:cNvPr>
          <p:cNvPicPr preferRelativeResize="0"/>
          <p:nvPr/>
        </p:nvPicPr>
        <p:blipFill>
          <a:blip r:embed="rId9">
            <a:alphaModFix/>
          </a:blip>
          <a:stretch>
            <a:fillRect/>
          </a:stretch>
        </p:blipFill>
        <p:spPr>
          <a:xfrm>
            <a:off x="4252963" y="1280610"/>
            <a:ext cx="1024550" cy="1024550"/>
          </a:xfrm>
          <a:prstGeom prst="rect">
            <a:avLst/>
          </a:prstGeom>
          <a:noFill/>
          <a:ln>
            <a:noFill/>
          </a:ln>
        </p:spPr>
      </p:pic>
      <p:pic>
        <p:nvPicPr>
          <p:cNvPr id="10" name="Google Shape;157;p22">
            <a:extLst>
              <a:ext uri="{FF2B5EF4-FFF2-40B4-BE49-F238E27FC236}">
                <a16:creationId xmlns:a16="http://schemas.microsoft.com/office/drawing/2014/main" id="{53243711-0719-5A27-7BE3-21A0C82A86DE}"/>
              </a:ext>
            </a:extLst>
          </p:cNvPr>
          <p:cNvPicPr preferRelativeResize="0"/>
          <p:nvPr/>
        </p:nvPicPr>
        <p:blipFill>
          <a:blip r:embed="rId10">
            <a:alphaModFix/>
          </a:blip>
          <a:stretch>
            <a:fillRect/>
          </a:stretch>
        </p:blipFill>
        <p:spPr>
          <a:xfrm>
            <a:off x="1215989" y="2479094"/>
            <a:ext cx="2684950" cy="2013700"/>
          </a:xfrm>
          <a:prstGeom prst="rect">
            <a:avLst/>
          </a:prstGeom>
          <a:noFill/>
          <a:ln>
            <a:noFill/>
          </a:ln>
        </p:spPr>
      </p:pic>
    </p:spTree>
    <p:extLst>
      <p:ext uri="{BB962C8B-B14F-4D97-AF65-F5344CB8AC3E}">
        <p14:creationId xmlns:p14="http://schemas.microsoft.com/office/powerpoint/2010/main" val="307991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algn="ctr">
              <a:lnSpc>
                <a:spcPct val="114999"/>
              </a:lnSpc>
            </a:pPr>
            <a:r>
              <a:rPr lang="en-GB" sz="2400" b="1" err="1">
                <a:solidFill>
                  <a:srgbClr val="216498"/>
                </a:solidFill>
                <a:ea typeface="Source Sans Pro"/>
              </a:rPr>
              <a:t>Risorse</a:t>
            </a:r>
            <a:r>
              <a:rPr lang="en-GB" sz="2400" b="1">
                <a:solidFill>
                  <a:srgbClr val="216498"/>
                </a:solidFill>
                <a:ea typeface="Source Sans Pro"/>
              </a:rPr>
              <a:t> </a:t>
            </a:r>
            <a:r>
              <a:rPr lang="en-GB" sz="2400" b="1" err="1">
                <a:solidFill>
                  <a:srgbClr val="216498"/>
                </a:solidFill>
                <a:ea typeface="Source Sans Pro"/>
              </a:rPr>
              <a:t>Linguistiche</a:t>
            </a:r>
            <a:endParaRPr lang="it-IT"/>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3" name="CasellaDiTesto 2">
            <a:extLst>
              <a:ext uri="{FF2B5EF4-FFF2-40B4-BE49-F238E27FC236}">
                <a16:creationId xmlns:a16="http://schemas.microsoft.com/office/drawing/2014/main" id="{9B3018D1-8AA4-CCE8-D930-9C9CBB56061C}"/>
              </a:ext>
            </a:extLst>
          </p:cNvPr>
          <p:cNvSpPr txBox="1"/>
          <p:nvPr/>
        </p:nvSpPr>
        <p:spPr>
          <a:xfrm>
            <a:off x="1234848" y="1504269"/>
            <a:ext cx="7274378" cy="37240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nSpc>
                <a:spcPct val="150000"/>
              </a:lnSpc>
              <a:buChar char="•"/>
            </a:pPr>
            <a:r>
              <a:rPr lang="it-IT" sz="1200" dirty="0"/>
              <a:t>Per Risorse Linguistiche si intende </a:t>
            </a:r>
            <a:r>
              <a:rPr lang="it-IT" sz="1200" b="1" dirty="0"/>
              <a:t>l'insieme di dati e metadati relativi al linguaggio in forma leggibile dalla macchina</a:t>
            </a:r>
            <a:r>
              <a:rPr lang="it-IT" sz="1200" dirty="0"/>
              <a:t>. Esse vengono utilizzate per costruire, migliorare o valutare algoritmi o sistemi di linguaggio naturale (linguaggio umano) e vocale e, sempre più spesso, per l'apprendimento automatico. Sono inoltre utilizzati come risorse fondamentali ad esempio per gli studi linguistici e di traduzione, per l'editoria elettronica, per le transazioni internazionali, per gli specialisti di aree tematiche e per gli utenti finali"  Fonte: </a:t>
            </a:r>
            <a:r>
              <a:rPr lang="it-IT" sz="1200" dirty="0">
                <a:solidFill>
                  <a:srgbClr val="1155CC"/>
                </a:solidFill>
                <a:hlinkClick r:id="rId4"/>
              </a:rPr>
              <a:t>ELRA/ELDA</a:t>
            </a:r>
            <a:endParaRPr lang="it-IT" sz="1200" dirty="0"/>
          </a:p>
          <a:p>
            <a:pPr marL="171450" indent="-171450">
              <a:buChar char="•"/>
            </a:pPr>
            <a:endParaRPr lang="it-IT" sz="1200"/>
          </a:p>
          <a:p>
            <a:pPr marL="171450" indent="-171450">
              <a:lnSpc>
                <a:spcPct val="150000"/>
              </a:lnSpc>
              <a:buChar char="•"/>
            </a:pPr>
            <a:endParaRPr lang="it-IT" sz="1200"/>
          </a:p>
          <a:p>
            <a:pPr marL="171450" indent="-171450">
              <a:lnSpc>
                <a:spcPct val="150000"/>
              </a:lnSpc>
              <a:buChar char="•"/>
            </a:pPr>
            <a:r>
              <a:rPr lang="it-IT" sz="1200" b="1" dirty="0"/>
              <a:t>La definizione è stata data per la prima volta da Antonio Zampolli</a:t>
            </a:r>
            <a:r>
              <a:rPr lang="it-IT" sz="1200" dirty="0"/>
              <a:t>, </a:t>
            </a:r>
            <a:r>
              <a:rPr lang="it-IT" sz="1200" dirty="0" err="1"/>
              <a:t>vd</a:t>
            </a:r>
            <a:r>
              <a:rPr lang="it-IT" sz="1200" dirty="0"/>
              <a:t>. A</a:t>
            </a:r>
            <a:r>
              <a:rPr lang="it-IT" sz="1200" dirty="0">
                <a:ea typeface="Arial"/>
                <a:cs typeface="Arial"/>
              </a:rPr>
              <a:t>. Zampolli. 1991. </a:t>
            </a:r>
            <a:r>
              <a:rPr lang="it-IT" sz="1200" u="sng" strike="noStrike" dirty="0">
                <a:solidFill>
                  <a:srgbClr val="1155CC"/>
                </a:solidFill>
                <a:ea typeface="Arial"/>
                <a:cs typeface="Arial"/>
                <a:hlinkClick r:id="rId5"/>
              </a:rPr>
              <a:t>Towards Reusable Linquistic Resources</a:t>
            </a:r>
            <a:r>
              <a:rPr lang="it-IT" sz="1200" dirty="0">
                <a:ea typeface="Arial"/>
                <a:cs typeface="Arial"/>
              </a:rPr>
              <a:t>. In </a:t>
            </a:r>
            <a:r>
              <a:rPr lang="it-IT" sz="1200" i="1" dirty="0">
                <a:ea typeface="Arial"/>
                <a:cs typeface="Arial"/>
              </a:rPr>
              <a:t>Fifth Conference of the </a:t>
            </a:r>
            <a:r>
              <a:rPr lang="it-IT" sz="1200" i="1" dirty="0" err="1">
                <a:ea typeface="Arial"/>
                <a:cs typeface="Arial"/>
              </a:rPr>
              <a:t>European</a:t>
            </a:r>
            <a:r>
              <a:rPr lang="it-IT" sz="1200" i="1" dirty="0">
                <a:ea typeface="Arial"/>
                <a:cs typeface="Arial"/>
              </a:rPr>
              <a:t> </a:t>
            </a:r>
            <a:r>
              <a:rPr lang="it-IT" sz="1200" i="1" dirty="0" err="1">
                <a:ea typeface="Arial"/>
                <a:cs typeface="Arial"/>
              </a:rPr>
              <a:t>Chapter</a:t>
            </a:r>
            <a:r>
              <a:rPr lang="it-IT" sz="1200" i="1" dirty="0">
                <a:ea typeface="Arial"/>
                <a:cs typeface="Arial"/>
              </a:rPr>
              <a:t> of the Association for </a:t>
            </a:r>
            <a:r>
              <a:rPr lang="it-IT" sz="1200" i="1" dirty="0" err="1">
                <a:ea typeface="Arial"/>
                <a:cs typeface="Arial"/>
              </a:rPr>
              <a:t>Computational</a:t>
            </a:r>
            <a:r>
              <a:rPr lang="it-IT" sz="1200" i="1" dirty="0">
                <a:ea typeface="Arial"/>
                <a:cs typeface="Arial"/>
              </a:rPr>
              <a:t> </a:t>
            </a:r>
            <a:r>
              <a:rPr lang="it-IT" sz="1200" i="1" dirty="0" err="1">
                <a:ea typeface="Arial"/>
                <a:cs typeface="Arial"/>
              </a:rPr>
              <a:t>Linguistics</a:t>
            </a:r>
            <a:r>
              <a:rPr lang="it-IT" sz="1200" dirty="0">
                <a:ea typeface="Arial"/>
                <a:cs typeface="Arial"/>
              </a:rPr>
              <a:t>, </a:t>
            </a:r>
            <a:r>
              <a:rPr lang="it-IT" sz="1200" dirty="0" err="1">
                <a:ea typeface="Arial"/>
                <a:cs typeface="Arial"/>
              </a:rPr>
              <a:t>Berlin</a:t>
            </a:r>
            <a:r>
              <a:rPr lang="it-IT" sz="1200" dirty="0">
                <a:ea typeface="Arial"/>
                <a:cs typeface="Arial"/>
              </a:rPr>
              <a:t>, Germany. Association for </a:t>
            </a:r>
            <a:r>
              <a:rPr lang="it-IT" sz="1200" dirty="0" err="1">
                <a:ea typeface="Arial"/>
                <a:cs typeface="Arial"/>
              </a:rPr>
              <a:t>Computational</a:t>
            </a:r>
            <a:r>
              <a:rPr lang="it-IT" sz="1200" dirty="0">
                <a:ea typeface="Arial"/>
                <a:cs typeface="Arial"/>
              </a:rPr>
              <a:t> </a:t>
            </a:r>
            <a:r>
              <a:rPr lang="it-IT" sz="1200" dirty="0" err="1">
                <a:ea typeface="Arial"/>
                <a:cs typeface="Arial"/>
              </a:rPr>
              <a:t>Linguistics</a:t>
            </a:r>
            <a:endParaRPr lang="it-IT" sz="1200" dirty="0">
              <a:ea typeface="Arial"/>
              <a:cs typeface="Arial"/>
            </a:endParaRPr>
          </a:p>
          <a:p>
            <a:endParaRPr lang="it-IT" sz="1100"/>
          </a:p>
          <a:p>
            <a:endParaRPr lang="it-IT" sz="1100"/>
          </a:p>
          <a:p>
            <a:endParaRPr lang="it-IT" sz="1100"/>
          </a:p>
          <a:p>
            <a:endParaRPr lang="it-IT" sz="1100"/>
          </a:p>
        </p:txBody>
      </p:sp>
    </p:spTree>
    <p:extLst>
      <p:ext uri="{BB962C8B-B14F-4D97-AF65-F5344CB8AC3E}">
        <p14:creationId xmlns:p14="http://schemas.microsoft.com/office/powerpoint/2010/main" val="2637463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algn="ctr">
              <a:lnSpc>
                <a:spcPct val="114999"/>
              </a:lnSpc>
            </a:pPr>
            <a:r>
              <a:rPr lang="en-GB" sz="2400" b="1" err="1">
                <a:solidFill>
                  <a:srgbClr val="216498"/>
                </a:solidFill>
                <a:ea typeface="Source Sans Pro"/>
              </a:rPr>
              <a:t>Tipologie</a:t>
            </a:r>
            <a:r>
              <a:rPr lang="en-GB" sz="2400" b="1">
                <a:solidFill>
                  <a:srgbClr val="216498"/>
                </a:solidFill>
                <a:ea typeface="Source Sans Pro"/>
              </a:rPr>
              <a:t> di </a:t>
            </a:r>
            <a:r>
              <a:rPr lang="en-GB" sz="2400" b="1" err="1">
                <a:solidFill>
                  <a:srgbClr val="216498"/>
                </a:solidFill>
                <a:ea typeface="Source Sans Pro"/>
              </a:rPr>
              <a:t>Risorse</a:t>
            </a:r>
            <a:r>
              <a:rPr lang="en-GB" sz="2400" b="1">
                <a:solidFill>
                  <a:srgbClr val="216498"/>
                </a:solidFill>
                <a:ea typeface="Source Sans Pro"/>
              </a:rPr>
              <a:t> </a:t>
            </a:r>
            <a:r>
              <a:rPr lang="en-GB" sz="2400" b="1" err="1">
                <a:solidFill>
                  <a:srgbClr val="216498"/>
                </a:solidFill>
                <a:ea typeface="Source Sans Pro"/>
              </a:rPr>
              <a:t>Linguistiche</a:t>
            </a:r>
            <a:endParaRPr lang="it-IT"/>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3" name="CasellaDiTesto 2">
            <a:extLst>
              <a:ext uri="{FF2B5EF4-FFF2-40B4-BE49-F238E27FC236}">
                <a16:creationId xmlns:a16="http://schemas.microsoft.com/office/drawing/2014/main" id="{9B3018D1-8AA4-CCE8-D930-9C9CBB56061C}"/>
              </a:ext>
            </a:extLst>
          </p:cNvPr>
          <p:cNvSpPr txBox="1"/>
          <p:nvPr/>
        </p:nvSpPr>
        <p:spPr>
          <a:xfrm>
            <a:off x="1162506" y="1193199"/>
            <a:ext cx="7274378" cy="46858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100" b="1"/>
              <a:t>Dati</a:t>
            </a:r>
            <a:endParaRPr lang="it-IT" b="1"/>
          </a:p>
          <a:p>
            <a:pPr marL="285750" indent="-285750">
              <a:buChar char="•"/>
            </a:pPr>
            <a:r>
              <a:rPr lang="it-IT" sz="1100"/>
              <a:t>Corpora (raccolte digitali di dati in linguaggio naturale)</a:t>
            </a:r>
            <a:endParaRPr lang="it-IT"/>
          </a:p>
          <a:p>
            <a:pPr marL="285750" indent="-285750">
              <a:buChar char="•"/>
            </a:pPr>
            <a:r>
              <a:rPr lang="it-IT" sz="1100"/>
              <a:t>Risorse lessicali/concettuali (dizionari leggibili dalla macchina, lessico, ontologie)</a:t>
            </a:r>
            <a:endParaRPr lang="it-IT"/>
          </a:p>
          <a:p>
            <a:endParaRPr lang="en-US"/>
          </a:p>
          <a:p>
            <a:r>
              <a:rPr lang="it-IT" sz="1100" b="1"/>
              <a:t>Strumenti/servizi</a:t>
            </a:r>
            <a:endParaRPr lang="it-IT" b="1"/>
          </a:p>
          <a:p>
            <a:pPr marL="285750" indent="-285750">
              <a:buChar char="•"/>
            </a:pPr>
            <a:r>
              <a:rPr lang="it-IT" sz="1100"/>
              <a:t>Applicazioni per la ricerca e il reperimento (ad esempio, sistemi di gestione del corpus)</a:t>
            </a:r>
            <a:endParaRPr lang="it-IT"/>
          </a:p>
          <a:p>
            <a:pPr marL="285750" indent="-285750">
              <a:buChar char="•"/>
            </a:pPr>
            <a:r>
              <a:rPr lang="it-IT" sz="1100"/>
              <a:t>Applicazioni per l'annotazione automatica (ad es. part-of-speech tagging, analisi sintattica, analisi semantica, segmentazione audio)</a:t>
            </a:r>
            <a:endParaRPr lang="it-IT"/>
          </a:p>
          <a:p>
            <a:endParaRPr lang="it-IT" sz="1100"/>
          </a:p>
          <a:p>
            <a:r>
              <a:rPr lang="it-IT" sz="1100" b="1"/>
              <a:t>Metadati e vocabolari</a:t>
            </a:r>
            <a:endParaRPr lang="it-IT" b="1"/>
          </a:p>
          <a:p>
            <a:pPr marL="285750" indent="-285750">
              <a:buChar char="•"/>
            </a:pPr>
            <a:r>
              <a:rPr lang="it-IT" sz="1100"/>
              <a:t>Vocabolari o archivi di terminologia linguistica</a:t>
            </a:r>
            <a:endParaRPr lang="it-IT"/>
          </a:p>
          <a:p>
            <a:pPr marL="285750" indent="-285750">
              <a:buChar char="•"/>
            </a:pPr>
            <a:r>
              <a:rPr lang="it-IT" sz="1100"/>
              <a:t>Metadati linguistici</a:t>
            </a:r>
            <a:endParaRPr lang="it-IT"/>
          </a:p>
          <a:p>
            <a:br>
              <a:rPr lang="en-US"/>
            </a:br>
            <a:endParaRPr lang="en-US"/>
          </a:p>
          <a:p>
            <a:r>
              <a:rPr lang="it-IT" sz="1100" err="1"/>
              <a:t>Fonte:European</a:t>
            </a:r>
            <a:r>
              <a:rPr lang="it-IT" sz="1100"/>
              <a:t> Language Equality(ELE) (2021). Report on the state of the art in Language Technology and Language-</a:t>
            </a:r>
            <a:r>
              <a:rPr lang="it-IT" sz="1100" err="1"/>
              <a:t>centric</a:t>
            </a:r>
            <a:r>
              <a:rPr lang="it-IT" sz="1100"/>
              <a:t> AI. </a:t>
            </a:r>
            <a:r>
              <a:rPr lang="it-IT" sz="1100" err="1"/>
              <a:t>Accessed</a:t>
            </a:r>
            <a:r>
              <a:rPr lang="it-IT" sz="1100"/>
              <a:t> 10 </a:t>
            </a:r>
            <a:r>
              <a:rPr lang="it-IT" sz="1100" err="1"/>
              <a:t>January</a:t>
            </a:r>
            <a:r>
              <a:rPr lang="it-IT" sz="1100"/>
              <a:t> 2021 on </a:t>
            </a:r>
            <a:r>
              <a:rPr lang="it-IT" sz="1100">
                <a:solidFill>
                  <a:srgbClr val="1155CC"/>
                </a:solidFill>
                <a:hlinkClick r:id="rId4"/>
              </a:rPr>
              <a:t>European Language Equality (european-language-equality.eu)</a:t>
            </a:r>
            <a:endParaRPr lang="it-IT"/>
          </a:p>
          <a:p>
            <a:pPr>
              <a:lnSpc>
                <a:spcPct val="150000"/>
              </a:lnSpc>
            </a:pPr>
            <a:br>
              <a:rPr lang="en-US"/>
            </a:br>
            <a:endParaRPr lang="en-US"/>
          </a:p>
          <a:p>
            <a:pPr>
              <a:lnSpc>
                <a:spcPct val="150000"/>
              </a:lnSpc>
            </a:pPr>
            <a:endParaRPr lang="it-IT" sz="1100"/>
          </a:p>
          <a:p>
            <a:endParaRPr lang="it-IT" sz="1100"/>
          </a:p>
          <a:p>
            <a:endParaRPr lang="it-IT" sz="1100"/>
          </a:p>
          <a:p>
            <a:endParaRPr lang="it-IT" sz="1100"/>
          </a:p>
          <a:p>
            <a:endParaRPr lang="it-IT" sz="1100"/>
          </a:p>
        </p:txBody>
      </p:sp>
    </p:spTree>
    <p:extLst>
      <p:ext uri="{BB962C8B-B14F-4D97-AF65-F5344CB8AC3E}">
        <p14:creationId xmlns:p14="http://schemas.microsoft.com/office/powerpoint/2010/main" val="2851430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algn="ctr">
              <a:lnSpc>
                <a:spcPct val="114999"/>
              </a:lnSpc>
            </a:pPr>
            <a:r>
              <a:rPr lang="it-IT" sz="2400" b="1">
                <a:solidFill>
                  <a:srgbClr val="216498"/>
                </a:solidFill>
                <a:latin typeface="+mj-lt"/>
                <a:ea typeface="Source Sans Pro"/>
              </a:rPr>
              <a:t>Risorse Linguistiche</a:t>
            </a:r>
            <a:r>
              <a:rPr lang="en-GB" sz="2400" b="1">
                <a:solidFill>
                  <a:srgbClr val="216498"/>
                </a:solidFill>
                <a:latin typeface="+mj-lt"/>
                <a:ea typeface="Source Sans Pro"/>
              </a:rPr>
              <a:t> in ILC4CLARIN</a:t>
            </a:r>
            <a:endParaRPr lang="it-IT"/>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3" name="CasellaDiTesto 2">
            <a:extLst>
              <a:ext uri="{FF2B5EF4-FFF2-40B4-BE49-F238E27FC236}">
                <a16:creationId xmlns:a16="http://schemas.microsoft.com/office/drawing/2014/main" id="{9B3018D1-8AA4-CCE8-D930-9C9CBB56061C}"/>
              </a:ext>
            </a:extLst>
          </p:cNvPr>
          <p:cNvSpPr txBox="1"/>
          <p:nvPr/>
        </p:nvSpPr>
        <p:spPr>
          <a:xfrm>
            <a:off x="1227962" y="1283932"/>
            <a:ext cx="7274378" cy="1785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it-IT" sz="1100"/>
              <a:t>Per vedere i diversi tipi di Risorse Linguistiche e capire il modello dei metadati, si veda ad esempio il repository ILC4CLARIN</a:t>
            </a:r>
            <a:endParaRPr lang="it-IT">
              <a:latin typeface="Arial"/>
              <a:ea typeface="Arial"/>
              <a:cs typeface="Arial"/>
            </a:endParaRPr>
          </a:p>
          <a:p>
            <a:pPr>
              <a:lnSpc>
                <a:spcPct val="150000"/>
              </a:lnSpc>
            </a:pPr>
            <a:endParaRPr lang="it-IT" sz="1100"/>
          </a:p>
          <a:p>
            <a:pPr>
              <a:lnSpc>
                <a:spcPct val="150000"/>
              </a:lnSpc>
            </a:pPr>
            <a:endParaRPr lang="it-IT" sz="1100"/>
          </a:p>
          <a:p>
            <a:endParaRPr lang="it-IT" sz="1100"/>
          </a:p>
          <a:p>
            <a:endParaRPr lang="it-IT" sz="1100"/>
          </a:p>
          <a:p>
            <a:endParaRPr lang="it-IT" sz="1100"/>
          </a:p>
          <a:p>
            <a:endParaRPr lang="it-IT" sz="1100"/>
          </a:p>
        </p:txBody>
      </p:sp>
      <p:pic>
        <p:nvPicPr>
          <p:cNvPr id="4" name="Immagine 3" descr="Immagine che contiene testo, schermata, numero, Carattere&#10;&#10;Descrizione generata automaticamente">
            <a:extLst>
              <a:ext uri="{FF2B5EF4-FFF2-40B4-BE49-F238E27FC236}">
                <a16:creationId xmlns:a16="http://schemas.microsoft.com/office/drawing/2014/main" id="{8C0638AC-D978-B270-5328-68B974E3A681}"/>
              </a:ext>
            </a:extLst>
          </p:cNvPr>
          <p:cNvPicPr>
            <a:picLocks noChangeAspect="1"/>
          </p:cNvPicPr>
          <p:nvPr/>
        </p:nvPicPr>
        <p:blipFill>
          <a:blip r:embed="rId4"/>
          <a:stretch>
            <a:fillRect/>
          </a:stretch>
        </p:blipFill>
        <p:spPr>
          <a:xfrm>
            <a:off x="2063241" y="1898260"/>
            <a:ext cx="5610585" cy="2759555"/>
          </a:xfrm>
          <a:prstGeom prst="rect">
            <a:avLst/>
          </a:prstGeom>
        </p:spPr>
      </p:pic>
    </p:spTree>
    <p:extLst>
      <p:ext uri="{BB962C8B-B14F-4D97-AF65-F5344CB8AC3E}">
        <p14:creationId xmlns:p14="http://schemas.microsoft.com/office/powerpoint/2010/main" val="23762197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algn="ctr">
              <a:lnSpc>
                <a:spcPct val="114999"/>
              </a:lnSpc>
            </a:pPr>
            <a:r>
              <a:rPr lang="en-GB" sz="2400" b="1" err="1">
                <a:solidFill>
                  <a:srgbClr val="216498"/>
                </a:solidFill>
                <a:latin typeface="+mj-lt"/>
                <a:ea typeface="Source Sans Pro"/>
              </a:rPr>
              <a:t>Risorse</a:t>
            </a:r>
            <a:r>
              <a:rPr lang="en-GB" sz="2400" b="1">
                <a:solidFill>
                  <a:srgbClr val="216498"/>
                </a:solidFill>
                <a:latin typeface="+mj-lt"/>
                <a:ea typeface="Source Sans Pro"/>
              </a:rPr>
              <a:t> </a:t>
            </a:r>
            <a:r>
              <a:rPr lang="en-GB" sz="2400" b="1" err="1">
                <a:solidFill>
                  <a:srgbClr val="216498"/>
                </a:solidFill>
                <a:latin typeface="+mj-lt"/>
                <a:ea typeface="Source Sans Pro"/>
              </a:rPr>
              <a:t>Linguistiche</a:t>
            </a:r>
            <a:r>
              <a:rPr lang="en-GB" sz="2400" b="1">
                <a:solidFill>
                  <a:srgbClr val="216498"/>
                </a:solidFill>
                <a:latin typeface="+mj-lt"/>
                <a:ea typeface="Source Sans Pro"/>
              </a:rPr>
              <a:t> in CLARIN</a:t>
            </a:r>
            <a:endParaRPr lang="it-IT"/>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90" y="1323476"/>
            <a:ext cx="7194884" cy="2689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lnSpc>
                <a:spcPct val="150000"/>
              </a:lnSpc>
            </a:pPr>
            <a:r>
              <a:rPr lang="en-US" sz="1400" b="1">
                <a:solidFill>
                  <a:srgbClr val="216498"/>
                </a:solidFill>
                <a:latin typeface="+mn-lt"/>
                <a:ea typeface="Source Sans Pro"/>
                <a:cs typeface="Source Sans Pro"/>
                <a:sym typeface="Source Sans Pro"/>
                <a:hlinkClick r:id="rId4">
                  <a:extLst>
                    <a:ext uri="{A12FA001-AC4F-418D-AE19-62706E023703}">
                      <ahyp:hlinkClr xmlns:ahyp="http://schemas.microsoft.com/office/drawing/2018/hyperlinkcolor" val="tx"/>
                    </a:ext>
                  </a:extLst>
                </a:hlinkClick>
              </a:rPr>
              <a:t>Resource Families</a:t>
            </a:r>
            <a:endParaRPr lang="en-US" sz="1400">
              <a:solidFill>
                <a:srgbClr val="216498"/>
              </a:solidFill>
              <a:latin typeface="+mn-lt"/>
              <a:ea typeface="Source Sans Pro"/>
              <a:cs typeface="Source Sans Pro"/>
              <a:sym typeface="Source Sans Pro"/>
            </a:endParaRPr>
          </a:p>
          <a:p>
            <a:pPr marL="285750" indent="-285750" algn="l">
              <a:lnSpc>
                <a:spcPct val="150000"/>
              </a:lnSpc>
              <a:buSzPct val="100000"/>
              <a:buFont typeface="Arial" panose="020B0604020202020204" pitchFamily="34" charset="0"/>
              <a:buChar char="•"/>
            </a:pPr>
            <a:r>
              <a:rPr lang="it-IT" sz="1400">
                <a:solidFill>
                  <a:srgbClr val="0B2134"/>
                </a:solidFill>
                <a:latin typeface="+mn-lt"/>
                <a:ea typeface="Source Sans Pro"/>
                <a:cs typeface="Source Sans Pro"/>
                <a:sym typeface="Source Sans Pro"/>
              </a:rPr>
              <a:t>Corpora ben curati e risorse lessicali organizzate per tipo di dati e lingua</a:t>
            </a:r>
            <a:endParaRPr lang="it-IT" sz="1400">
              <a:solidFill>
                <a:srgbClr val="0B2134"/>
              </a:solidFill>
              <a:latin typeface="+mn-lt"/>
              <a:ea typeface="Source Sans Pro"/>
              <a:cs typeface="Source Sans Pro"/>
            </a:endParaRPr>
          </a:p>
          <a:p>
            <a:pPr marL="285750" indent="-285750" algn="l">
              <a:lnSpc>
                <a:spcPct val="150000"/>
              </a:lnSpc>
              <a:buSzPct val="100000"/>
              <a:buFont typeface="Arial" panose="020B0604020202020204" pitchFamily="34" charset="0"/>
              <a:buChar char="•"/>
            </a:pPr>
            <a:r>
              <a:rPr lang="it-IT" sz="1400">
                <a:solidFill>
                  <a:srgbClr val="0B2134"/>
                </a:solidFill>
                <a:latin typeface="+mn-lt"/>
                <a:ea typeface="Source Sans Pro"/>
                <a:cs typeface="Source Sans Pro"/>
                <a:sym typeface="Source Sans Pro"/>
              </a:rPr>
              <a:t>Strumenti NLP</a:t>
            </a:r>
            <a:endParaRPr lang="it-IT" sz="1400">
              <a:solidFill>
                <a:srgbClr val="0B2134"/>
              </a:solidFill>
              <a:latin typeface="+mn-lt"/>
              <a:ea typeface="Source Sans Pro"/>
              <a:cs typeface="Source Sans Pro"/>
            </a:endParaRPr>
          </a:p>
          <a:p>
            <a:pPr marL="285750" indent="-285750" algn="l">
              <a:lnSpc>
                <a:spcPct val="150000"/>
              </a:lnSpc>
              <a:buSzPct val="100000"/>
              <a:buFont typeface="Arial" panose="020B0604020202020204" pitchFamily="34" charset="0"/>
              <a:buChar char="•"/>
            </a:pPr>
            <a:r>
              <a:rPr lang="it-IT" sz="1400">
                <a:solidFill>
                  <a:srgbClr val="0B2134"/>
                </a:solidFill>
                <a:latin typeface="+mn-lt"/>
                <a:ea typeface="Source Sans Pro"/>
                <a:cs typeface="Source Sans Pro"/>
                <a:sym typeface="Source Sans Pro"/>
              </a:rPr>
              <a:t>Informazioni sulle licenze</a:t>
            </a:r>
            <a:endParaRPr lang="it-IT" sz="1400">
              <a:solidFill>
                <a:srgbClr val="0B2134"/>
              </a:solidFill>
              <a:latin typeface="+mn-lt"/>
              <a:ea typeface="Source Sans Pro"/>
              <a:cs typeface="Source Sans Pro"/>
            </a:endParaRPr>
          </a:p>
          <a:p>
            <a:pPr marL="285750" indent="-285750" algn="l">
              <a:lnSpc>
                <a:spcPct val="150000"/>
              </a:lnSpc>
              <a:buSzPct val="100000"/>
              <a:buFont typeface="Arial" panose="020B0604020202020204" pitchFamily="34" charset="0"/>
              <a:buChar char="•"/>
            </a:pPr>
            <a:r>
              <a:rPr lang="it-IT" sz="1400">
                <a:solidFill>
                  <a:srgbClr val="0B2134"/>
                </a:solidFill>
                <a:latin typeface="+mn-lt"/>
                <a:ea typeface="Source Sans Pro"/>
                <a:cs typeface="Source Sans Pro"/>
                <a:sym typeface="Source Sans Pro"/>
              </a:rPr>
              <a:t>Possono essere scaricati direttamente</a:t>
            </a:r>
            <a:endParaRPr lang="it-IT" sz="1400">
              <a:solidFill>
                <a:srgbClr val="0B2134"/>
              </a:solidFill>
              <a:latin typeface="+mn-lt"/>
              <a:ea typeface="Source Sans Pro"/>
              <a:cs typeface="Source Sans Pro"/>
            </a:endParaRPr>
          </a:p>
          <a:p>
            <a:pPr marL="285750" indent="-285750" algn="l">
              <a:lnSpc>
                <a:spcPct val="150000"/>
              </a:lnSpc>
              <a:buSzPct val="100000"/>
              <a:buFont typeface="Arial" panose="020B0604020202020204" pitchFamily="34" charset="0"/>
              <a:buChar char="•"/>
            </a:pPr>
            <a:r>
              <a:rPr lang="it-IT" sz="1400">
                <a:solidFill>
                  <a:srgbClr val="0B2134"/>
                </a:solidFill>
                <a:latin typeface="+mn-lt"/>
                <a:ea typeface="Source Sans Pro"/>
                <a:cs typeface="Source Sans Pro"/>
                <a:sym typeface="Source Sans Pro"/>
              </a:rPr>
              <a:t>Alcuni corpora sono disponibili tramite concordanze, e.g. </a:t>
            </a:r>
            <a:r>
              <a:rPr lang="it-IT" sz="1400" err="1">
                <a:solidFill>
                  <a:srgbClr val="0B2134"/>
                </a:solidFill>
                <a:latin typeface="+mn-lt"/>
                <a:ea typeface="Source Sans Pro"/>
                <a:cs typeface="Source Sans Pro"/>
                <a:sym typeface="Source Sans Pro"/>
              </a:rPr>
              <a:t>Korp</a:t>
            </a:r>
            <a:r>
              <a:rPr lang="it-IT" sz="1400">
                <a:solidFill>
                  <a:srgbClr val="0B2134"/>
                </a:solidFill>
                <a:latin typeface="+mn-lt"/>
                <a:ea typeface="Source Sans Pro"/>
                <a:cs typeface="Source Sans Pro"/>
                <a:sym typeface="Source Sans Pro"/>
              </a:rPr>
              <a:t>, </a:t>
            </a:r>
            <a:r>
              <a:rPr lang="it-IT" sz="1400" err="1">
                <a:solidFill>
                  <a:srgbClr val="0B2134"/>
                </a:solidFill>
                <a:latin typeface="+mn-lt"/>
                <a:ea typeface="Source Sans Pro"/>
                <a:cs typeface="Source Sans Pro"/>
                <a:sym typeface="Source Sans Pro"/>
              </a:rPr>
              <a:t>Corpuscle</a:t>
            </a:r>
            <a:r>
              <a:rPr lang="it-IT" sz="1400">
                <a:solidFill>
                  <a:srgbClr val="0B2134"/>
                </a:solidFill>
                <a:latin typeface="+mn-lt"/>
                <a:ea typeface="Source Sans Pro"/>
                <a:cs typeface="Source Sans Pro"/>
                <a:sym typeface="Source Sans Pro"/>
              </a:rPr>
              <a:t> o </a:t>
            </a:r>
            <a:r>
              <a:rPr lang="it-IT" sz="1400" err="1">
                <a:solidFill>
                  <a:srgbClr val="0B2134"/>
                </a:solidFill>
                <a:latin typeface="+mn-lt"/>
                <a:ea typeface="Source Sans Pro"/>
                <a:cs typeface="Source Sans Pro"/>
                <a:sym typeface="Source Sans Pro"/>
              </a:rPr>
              <a:t>KonText</a:t>
            </a:r>
            <a:endParaRPr lang="en-GB" sz="1400">
              <a:solidFill>
                <a:srgbClr val="0B2134"/>
              </a:solidFill>
              <a:latin typeface="+mn-lt"/>
              <a:ea typeface="Source Sans Pro"/>
              <a:cs typeface="Source Sans Pro"/>
              <a:sym typeface="Source Sans Pro"/>
            </a:endParaRPr>
          </a:p>
        </p:txBody>
      </p:sp>
    </p:spTree>
    <p:extLst>
      <p:ext uri="{BB962C8B-B14F-4D97-AF65-F5344CB8AC3E}">
        <p14:creationId xmlns:p14="http://schemas.microsoft.com/office/powerpoint/2010/main" val="18098606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algn="ctr">
              <a:lnSpc>
                <a:spcPct val="114999"/>
              </a:lnSpc>
            </a:pPr>
            <a:r>
              <a:rPr lang="en-GB" sz="2400" b="1">
                <a:solidFill>
                  <a:srgbClr val="216498"/>
                </a:solidFill>
                <a:ea typeface="Source Sans Pro"/>
              </a:rPr>
              <a:t>CLARIN Resource Families</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pic>
        <p:nvPicPr>
          <p:cNvPr id="3" name="Immagine 2" descr="Immagine che contiene testo, schermata, Carattere&#10;&#10;Descrizione generata automaticamente">
            <a:extLst>
              <a:ext uri="{FF2B5EF4-FFF2-40B4-BE49-F238E27FC236}">
                <a16:creationId xmlns:a16="http://schemas.microsoft.com/office/drawing/2014/main" id="{0201AF24-1129-839B-A026-DCE0BF3A729F}"/>
              </a:ext>
            </a:extLst>
          </p:cNvPr>
          <p:cNvPicPr>
            <a:picLocks noChangeAspect="1"/>
          </p:cNvPicPr>
          <p:nvPr/>
        </p:nvPicPr>
        <p:blipFill>
          <a:blip r:embed="rId4"/>
          <a:stretch>
            <a:fillRect/>
          </a:stretch>
        </p:blipFill>
        <p:spPr>
          <a:xfrm>
            <a:off x="962145" y="985034"/>
            <a:ext cx="7212475" cy="4034300"/>
          </a:xfrm>
          <a:prstGeom prst="rect">
            <a:avLst/>
          </a:prstGeom>
        </p:spPr>
      </p:pic>
    </p:spTree>
    <p:extLst>
      <p:ext uri="{BB962C8B-B14F-4D97-AF65-F5344CB8AC3E}">
        <p14:creationId xmlns:p14="http://schemas.microsoft.com/office/powerpoint/2010/main" val="26079860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algn="ctr">
              <a:lnSpc>
                <a:spcPct val="114999"/>
              </a:lnSpc>
            </a:pPr>
            <a:r>
              <a:rPr lang="en-GB" sz="2400" b="1">
                <a:solidFill>
                  <a:srgbClr val="216498"/>
                </a:solidFill>
                <a:ea typeface="Source Sans Pro"/>
              </a:rPr>
              <a:t>Newspaper Corpora</a:t>
            </a:r>
            <a:endParaRPr lang="it-IT"/>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4" name="CasellaDiTesto 3">
            <a:extLst>
              <a:ext uri="{FF2B5EF4-FFF2-40B4-BE49-F238E27FC236}">
                <a16:creationId xmlns:a16="http://schemas.microsoft.com/office/drawing/2014/main" id="{1B4880D4-C8E8-1D2D-CD39-14C633798DC9}"/>
              </a:ext>
            </a:extLst>
          </p:cNvPr>
          <p:cNvSpPr txBox="1"/>
          <p:nvPr/>
        </p:nvSpPr>
        <p:spPr>
          <a:xfrm>
            <a:off x="1322986" y="1289273"/>
            <a:ext cx="6927011" cy="3370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600" u="sng">
                <a:solidFill>
                  <a:srgbClr val="216498"/>
                </a:solidFill>
                <a:hlinkClick r:id="rId4">
                  <a:extLst>
                    <a:ext uri="{A12FA001-AC4F-418D-AE19-62706E023703}">
                      <ahyp:hlinkClr xmlns:ahyp="http://schemas.microsoft.com/office/drawing/2018/hyperlinkcolor" val="tx"/>
                    </a:ext>
                  </a:extLst>
                </a:hlinkClick>
              </a:rPr>
              <a:t>The Leipzig Corpora Collection (LCC)</a:t>
            </a:r>
          </a:p>
          <a:p>
            <a:pPr marL="228600" indent="-228600">
              <a:buFont typeface=""/>
              <a:buChar char="•"/>
            </a:pPr>
            <a:r>
              <a:rPr lang="it-IT" sz="1600"/>
              <a:t>500 corpora e dizionari monolingui per più di 250 lingue</a:t>
            </a:r>
          </a:p>
          <a:p>
            <a:pPr marL="228600" indent="-228600">
              <a:buFont typeface=""/>
              <a:buChar char="•"/>
            </a:pPr>
            <a:r>
              <a:rPr lang="it-IT" sz="1600"/>
              <a:t>Focus su materiale informativo e risorse testuali in lingue poco diffuse</a:t>
            </a:r>
          </a:p>
          <a:p>
            <a:pPr>
              <a:lnSpc>
                <a:spcPct val="150000"/>
              </a:lnSpc>
            </a:pPr>
            <a:br>
              <a:rPr lang="it-IT" sz="1600"/>
            </a:br>
            <a:r>
              <a:rPr lang="it-IT" sz="1600"/>
              <a:t>I </a:t>
            </a:r>
            <a:r>
              <a:rPr lang="it-IT" sz="1600" u="sng">
                <a:solidFill>
                  <a:srgbClr val="216498"/>
                </a:solidFill>
                <a:hlinkClick r:id="rId5">
                  <a:extLst>
                    <a:ext uri="{A12FA001-AC4F-418D-AE19-62706E023703}">
                      <ahyp:hlinkClr xmlns:ahyp="http://schemas.microsoft.com/office/drawing/2018/hyperlinkcolor" val="tx"/>
                    </a:ext>
                  </a:extLst>
                </a:hlinkClick>
              </a:rPr>
              <a:t>Newspaper corpora</a:t>
            </a:r>
            <a:r>
              <a:rPr lang="it-IT" sz="1600"/>
              <a:t> sono </a:t>
            </a:r>
            <a:r>
              <a:rPr lang="it-IT" sz="1600" b="1"/>
              <a:t>raccolte di quotidiani in formato digitale e sono preziosi per gli studi sincronici e diacronici</a:t>
            </a:r>
            <a:r>
              <a:rPr lang="it-IT" sz="1600"/>
              <a:t>, che spaziano dalla storia agli studi sui media e sulla comunicazione, fino alla lessicografia. Per i lessicografi, i giornali possono essere una ricca fonte di neologismi; i linguisti, invece, possono usarli per il </a:t>
            </a:r>
            <a:r>
              <a:rPr lang="it-IT" sz="1600" i="1"/>
              <a:t>sentiment </a:t>
            </a:r>
            <a:r>
              <a:rPr lang="it-IT" sz="1600" i="1" err="1"/>
              <a:t>analysis</a:t>
            </a:r>
            <a:r>
              <a:rPr lang="it-IT" sz="1600"/>
              <a:t> e le analisi relative a determinate tendenze o eventi</a:t>
            </a:r>
          </a:p>
        </p:txBody>
      </p:sp>
    </p:spTree>
    <p:extLst>
      <p:ext uri="{BB962C8B-B14F-4D97-AF65-F5344CB8AC3E}">
        <p14:creationId xmlns:p14="http://schemas.microsoft.com/office/powerpoint/2010/main" val="14114240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algn="ctr">
              <a:lnSpc>
                <a:spcPct val="114999"/>
              </a:lnSpc>
            </a:pPr>
            <a:r>
              <a:rPr lang="en-GB" sz="2400" b="1">
                <a:solidFill>
                  <a:srgbClr val="216498"/>
                </a:solidFill>
                <a:ea typeface="Source Sans Pro"/>
              </a:rPr>
              <a:t>Leipzig Corpora Collection</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pic>
        <p:nvPicPr>
          <p:cNvPr id="5" name="Immagine 4" descr="Immagine che contiene testo, schermata, linea, Parallelo&#10;&#10;Descrizione generata automaticamente">
            <a:extLst>
              <a:ext uri="{FF2B5EF4-FFF2-40B4-BE49-F238E27FC236}">
                <a16:creationId xmlns:a16="http://schemas.microsoft.com/office/drawing/2014/main" id="{B08F84DD-28BB-5F02-E7BA-FC3E5A803C06}"/>
              </a:ext>
            </a:extLst>
          </p:cNvPr>
          <p:cNvPicPr>
            <a:picLocks noChangeAspect="1"/>
          </p:cNvPicPr>
          <p:nvPr/>
        </p:nvPicPr>
        <p:blipFill>
          <a:blip r:embed="rId4"/>
          <a:stretch>
            <a:fillRect/>
          </a:stretch>
        </p:blipFill>
        <p:spPr>
          <a:xfrm>
            <a:off x="582283" y="890980"/>
            <a:ext cx="7979434" cy="4256529"/>
          </a:xfrm>
          <a:prstGeom prst="rect">
            <a:avLst/>
          </a:prstGeom>
        </p:spPr>
      </p:pic>
    </p:spTree>
    <p:extLst>
      <p:ext uri="{BB962C8B-B14F-4D97-AF65-F5344CB8AC3E}">
        <p14:creationId xmlns:p14="http://schemas.microsoft.com/office/powerpoint/2010/main" val="2317941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6106040"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sz="2400" b="1">
                <a:solidFill>
                  <a:srgbClr val="216498"/>
                </a:solidFill>
                <a:latin typeface="+mj-lt"/>
                <a:ea typeface="Source Sans Pro"/>
                <a:cs typeface="Source Sans Pro"/>
              </a:rPr>
              <a:t>Lessici</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52077" y="1089368"/>
            <a:ext cx="7251617" cy="11749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lnSpc>
                <a:spcPct val="150000"/>
              </a:lnSpc>
            </a:pPr>
            <a:r>
              <a:rPr lang="it-IT" sz="1400">
                <a:solidFill>
                  <a:srgbClr val="0B2134"/>
                </a:solidFill>
                <a:ea typeface="Source Sans Pro"/>
              </a:rPr>
              <a:t>I</a:t>
            </a:r>
            <a:r>
              <a:rPr lang="it-IT" sz="1200">
                <a:solidFill>
                  <a:srgbClr val="0B2134"/>
                </a:solidFill>
                <a:ea typeface="Source Sans Pro"/>
              </a:rPr>
              <a:t> lessici sono risorse che contengono un inventario lessicale con informazioni linguistiche specifiche e sono utilizzati principalmente nel trattamento automatico del linguaggio. Esempio: </a:t>
            </a:r>
            <a:r>
              <a:rPr lang="it-IT" sz="1200">
                <a:solidFill>
                  <a:srgbClr val="216498"/>
                </a:solidFill>
                <a:ea typeface="Source Sans Pro"/>
                <a:hlinkClick r:id="rId4">
                  <a:extLst>
                    <a:ext uri="{A12FA001-AC4F-418D-AE19-62706E023703}">
                      <ahyp:hlinkClr xmlns:ahyp="http://schemas.microsoft.com/office/drawing/2018/hyperlinkcolor" val="tx"/>
                    </a:ext>
                  </a:extLst>
                </a:hlinkClick>
              </a:rPr>
              <a:t>EngVallex</a:t>
            </a:r>
            <a:endParaRPr lang="en-US" sz="1200" b="1">
              <a:solidFill>
                <a:srgbClr val="216498"/>
              </a:solidFill>
              <a:ea typeface="Source Sans Pro"/>
            </a:endParaRPr>
          </a:p>
          <a:p>
            <a:pPr algn="l">
              <a:lnSpc>
                <a:spcPct val="150000"/>
              </a:lnSpc>
            </a:pPr>
            <a:endParaRPr lang="it-IT" sz="1400">
              <a:solidFill>
                <a:srgbClr val="216498"/>
              </a:solidFill>
              <a:latin typeface="+mn-lt"/>
              <a:ea typeface="Source Sans Pro"/>
            </a:endParaRPr>
          </a:p>
          <a:p>
            <a:pPr algn="l">
              <a:lnSpc>
                <a:spcPct val="150000"/>
              </a:lnSpc>
            </a:pPr>
            <a:endParaRPr lang="it-IT" sz="1400">
              <a:solidFill>
                <a:srgbClr val="216498"/>
              </a:solidFill>
              <a:latin typeface="+mn-lt"/>
              <a:ea typeface="Source Sans Pro"/>
            </a:endParaRPr>
          </a:p>
          <a:p>
            <a:pPr algn="l">
              <a:lnSpc>
                <a:spcPct val="150000"/>
              </a:lnSpc>
            </a:pPr>
            <a:endParaRPr lang="it-IT" sz="1400">
              <a:solidFill>
                <a:srgbClr val="0B2134"/>
              </a:solidFill>
              <a:latin typeface="+mn-lt"/>
              <a:ea typeface="Source Sans Pro"/>
            </a:endParaRPr>
          </a:p>
          <a:p>
            <a:pPr algn="l">
              <a:lnSpc>
                <a:spcPct val="150000"/>
              </a:lnSpc>
            </a:pPr>
            <a:endParaRPr lang="it-IT" sz="1400">
              <a:solidFill>
                <a:srgbClr val="0B2134"/>
              </a:solidFill>
              <a:latin typeface="+mn-lt"/>
              <a:ea typeface="Source Sans Pro"/>
            </a:endParaRPr>
          </a:p>
          <a:p>
            <a:pPr marL="285750" indent="-285750" algn="l">
              <a:lnSpc>
                <a:spcPct val="150000"/>
              </a:lnSpc>
              <a:buSzPct val="100000"/>
              <a:buFont typeface="Arial" panose="020B0604020202020204" pitchFamily="34" charset="0"/>
              <a:buChar char="•"/>
            </a:pPr>
            <a:endParaRPr lang="it-IT" sz="1400">
              <a:solidFill>
                <a:srgbClr val="0B2134"/>
              </a:solidFill>
              <a:latin typeface="+mn-lt"/>
              <a:ea typeface="Source Sans Pro"/>
              <a:cs typeface="Source Sans Pro"/>
            </a:endParaRPr>
          </a:p>
          <a:p>
            <a:pPr algn="l">
              <a:lnSpc>
                <a:spcPct val="150000"/>
              </a:lnSpc>
              <a:buSzPct val="100000"/>
            </a:pPr>
            <a:endParaRPr lang="it-IT" sz="1600">
              <a:solidFill>
                <a:srgbClr val="1768A9"/>
              </a:solidFill>
              <a:latin typeface="+mn-lt"/>
              <a:ea typeface="Source Sans Pro"/>
              <a:cs typeface="Source Sans Pro"/>
            </a:endParaRPr>
          </a:p>
        </p:txBody>
      </p:sp>
      <p:pic>
        <p:nvPicPr>
          <p:cNvPr id="8" name="Immagine 7" descr="Immagine che contiene testo, elettronica, schermata, Carattere&#10;&#10;Descrizione generata automaticamente">
            <a:extLst>
              <a:ext uri="{FF2B5EF4-FFF2-40B4-BE49-F238E27FC236}">
                <a16:creationId xmlns:a16="http://schemas.microsoft.com/office/drawing/2014/main" id="{BE3D76E5-7147-AD22-EF83-F203779DB68F}"/>
              </a:ext>
            </a:extLst>
          </p:cNvPr>
          <p:cNvPicPr>
            <a:picLocks noChangeAspect="1"/>
          </p:cNvPicPr>
          <p:nvPr/>
        </p:nvPicPr>
        <p:blipFill>
          <a:blip r:embed="rId5"/>
          <a:stretch>
            <a:fillRect/>
          </a:stretch>
        </p:blipFill>
        <p:spPr>
          <a:xfrm>
            <a:off x="2984948" y="1976151"/>
            <a:ext cx="3580350" cy="3008982"/>
          </a:xfrm>
          <a:prstGeom prst="rect">
            <a:avLst/>
          </a:prstGeom>
        </p:spPr>
      </p:pic>
    </p:spTree>
    <p:extLst>
      <p:ext uri="{BB962C8B-B14F-4D97-AF65-F5344CB8AC3E}">
        <p14:creationId xmlns:p14="http://schemas.microsoft.com/office/powerpoint/2010/main" val="2699954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err="1">
                <a:solidFill>
                  <a:srgbClr val="216498"/>
                </a:solidFill>
                <a:latin typeface="+mj-lt"/>
                <a:ea typeface="Source Sans Pro"/>
                <a:cs typeface="Source Sans Pro"/>
                <a:sym typeface="Source Sans Pro"/>
              </a:rPr>
              <a:t>Indice</a:t>
            </a:r>
            <a:endParaRPr sz="2800" b="1">
              <a:solidFill>
                <a:srgbClr val="216498"/>
              </a:solidFill>
              <a:latin typeface="+mj-lt"/>
              <a:ea typeface="Source Sans Pro" panose="020B0503030403020204" pitchFamily="34" charset="0"/>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9406" y="1123473"/>
            <a:ext cx="7194884" cy="2689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171450" indent="-171450" algn="l">
              <a:lnSpc>
                <a:spcPct val="150000"/>
              </a:lnSpc>
              <a:buSzPct val="100000"/>
              <a:buFont typeface="Arial" panose="020B0604020202020204" pitchFamily="34" charset="0"/>
              <a:buChar char="•"/>
            </a:pPr>
            <a:r>
              <a:rPr lang="it-IT" sz="1600">
                <a:solidFill>
                  <a:schemeClr val="tx1"/>
                </a:solidFill>
                <a:ea typeface="Source Sans Pro"/>
                <a:cs typeface="Source Sans Pro"/>
                <a:sym typeface="Source Sans Pro"/>
              </a:rPr>
              <a:t>Scienza Aperta e principi FAIR</a:t>
            </a:r>
            <a:endParaRPr lang="it-IT" sz="1600">
              <a:solidFill>
                <a:schemeClr val="tx1"/>
              </a:solidFill>
            </a:endParaRPr>
          </a:p>
          <a:p>
            <a:pPr marL="171450" indent="-171450" algn="l">
              <a:lnSpc>
                <a:spcPct val="150000"/>
              </a:lnSpc>
              <a:buSzPct val="100000"/>
              <a:buFont typeface="Arial" panose="020B0604020202020204" pitchFamily="34" charset="0"/>
              <a:buChar char="•"/>
            </a:pPr>
            <a:r>
              <a:rPr lang="it-IT" sz="1600">
                <a:solidFill>
                  <a:schemeClr val="tx1"/>
                </a:solidFill>
                <a:ea typeface="Source Sans Pro"/>
                <a:cs typeface="Source Sans Pro"/>
                <a:sym typeface="Source Sans Pro"/>
              </a:rPr>
              <a:t>CLARIN oggi: CLARIN-IT, il progetto H2IOSC</a:t>
            </a:r>
            <a:endParaRPr lang="it-IT" sz="1600">
              <a:solidFill>
                <a:schemeClr val="tx1"/>
              </a:solidFill>
              <a:ea typeface="Source Sans Pro"/>
              <a:cs typeface="Source Sans Pro"/>
            </a:endParaRPr>
          </a:p>
          <a:p>
            <a:pPr marL="171450" indent="-171450" algn="l">
              <a:lnSpc>
                <a:spcPct val="150000"/>
              </a:lnSpc>
              <a:buSzPct val="100000"/>
              <a:buFont typeface="Arial,Sans-Serif" panose="020B0604020202020204" pitchFamily="34" charset="0"/>
              <a:buChar char="•"/>
            </a:pPr>
            <a:r>
              <a:rPr lang="it-IT" sz="1600">
                <a:solidFill>
                  <a:schemeClr val="tx1"/>
                </a:solidFill>
                <a:ea typeface="Source Sans Pro"/>
                <a:sym typeface="Source Sans Pro"/>
              </a:rPr>
              <a:t>I</a:t>
            </a:r>
            <a:r>
              <a:rPr lang="it-IT" sz="1600">
                <a:solidFill>
                  <a:schemeClr val="tx1"/>
                </a:solidFill>
                <a:ea typeface="Source Sans Pro"/>
                <a:cs typeface="Source Sans Pro"/>
                <a:sym typeface="Source Sans Pro"/>
              </a:rPr>
              <a:t> core services e </a:t>
            </a:r>
            <a:r>
              <a:rPr lang="it-IT" sz="1600">
                <a:solidFill>
                  <a:schemeClr val="tx1"/>
                </a:solidFill>
                <a:ea typeface="Source Sans Pro"/>
                <a:cs typeface="Calibri"/>
                <a:sym typeface="Source Sans Pro"/>
              </a:rPr>
              <a:t>l'accesso federato</a:t>
            </a:r>
            <a:endParaRPr lang="it-IT" sz="1600">
              <a:solidFill>
                <a:schemeClr val="tx1"/>
              </a:solidFill>
              <a:ea typeface="Source Sans Pro"/>
              <a:cs typeface="Calibri"/>
            </a:endParaRPr>
          </a:p>
          <a:p>
            <a:pPr marL="171450" indent="-171450" algn="l">
              <a:lnSpc>
                <a:spcPct val="150000"/>
              </a:lnSpc>
              <a:buSzPct val="100000"/>
              <a:buFont typeface="Arial,Sans-Serif" panose="020B0604020202020204" pitchFamily="34" charset="0"/>
              <a:buChar char="•"/>
            </a:pPr>
            <a:r>
              <a:rPr lang="it-IT" sz="1600">
                <a:solidFill>
                  <a:schemeClr val="tx1"/>
                </a:solidFill>
                <a:ea typeface="Source Sans Pro"/>
                <a:cs typeface="Calibri"/>
              </a:rPr>
              <a:t>Tipologie di risorse linguistiche in CLARIN</a:t>
            </a:r>
          </a:p>
          <a:p>
            <a:pPr marL="171450" indent="-171450" algn="l">
              <a:lnSpc>
                <a:spcPct val="150000"/>
              </a:lnSpc>
              <a:buSzPct val="100000"/>
              <a:buFont typeface="Arial,Sans-Serif" panose="020B0604020202020204" pitchFamily="34" charset="0"/>
              <a:buChar char="•"/>
            </a:pPr>
            <a:r>
              <a:rPr lang="it-IT" sz="1600">
                <a:solidFill>
                  <a:schemeClr val="tx1"/>
                </a:solidFill>
                <a:ea typeface="Source Sans Pro"/>
                <a:cs typeface="Calibri"/>
              </a:rPr>
              <a:t>Cos'è e come funziona un repository</a:t>
            </a:r>
          </a:p>
          <a:p>
            <a:pPr marL="171450" indent="-171450" algn="l">
              <a:lnSpc>
                <a:spcPct val="150000"/>
              </a:lnSpc>
              <a:buSzPct val="100000"/>
              <a:buFont typeface="Arial" panose="020B0604020202020204" pitchFamily="34" charset="0"/>
              <a:buChar char="•"/>
            </a:pPr>
            <a:r>
              <a:rPr lang="it-IT" sz="1600">
                <a:solidFill>
                  <a:schemeClr val="tx1"/>
                </a:solidFill>
                <a:ea typeface="Source Sans Pro"/>
                <a:cs typeface="Source Sans Pro"/>
                <a:sym typeface="Source Sans Pro"/>
              </a:rPr>
              <a:t>Discovery delle risorse: VLO, Resource Families, FCS, VCR</a:t>
            </a:r>
            <a:endParaRPr lang="it-IT" sz="1600">
              <a:solidFill>
                <a:schemeClr val="tx1"/>
              </a:solidFill>
              <a:ea typeface="Source Sans Pro"/>
              <a:cs typeface="Source Sans Pro"/>
            </a:endParaRPr>
          </a:p>
          <a:p>
            <a:pPr marL="171450" indent="-171450" algn="l">
              <a:lnSpc>
                <a:spcPct val="150000"/>
              </a:lnSpc>
              <a:buSzPct val="100000"/>
              <a:buFont typeface="Arial" panose="020B0604020202020204" pitchFamily="34" charset="0"/>
              <a:buChar char="•"/>
            </a:pPr>
            <a:r>
              <a:rPr lang="it-IT" sz="1600">
                <a:solidFill>
                  <a:schemeClr val="tx1"/>
                </a:solidFill>
                <a:ea typeface="Source Sans Pro"/>
                <a:cs typeface="Source Sans Pro"/>
                <a:sym typeface="Source Sans Pro"/>
              </a:rPr>
              <a:t> Uso integrato del Language Resource </a:t>
            </a:r>
            <a:r>
              <a:rPr lang="it-IT" sz="1600" err="1">
                <a:solidFill>
                  <a:schemeClr val="tx1"/>
                </a:solidFill>
                <a:ea typeface="Source Sans Pro"/>
                <a:cs typeface="Source Sans Pro"/>
                <a:sym typeface="Source Sans Pro"/>
              </a:rPr>
              <a:t>Switchboard</a:t>
            </a:r>
            <a:endParaRPr lang="it-IT" sz="1600">
              <a:solidFill>
                <a:schemeClr val="tx1"/>
              </a:solidFill>
              <a:ea typeface="Source Sans Pro"/>
              <a:cs typeface="Source Sans Pro"/>
            </a:endParaRPr>
          </a:p>
          <a:p>
            <a:pPr marL="171450" indent="-171450" algn="l">
              <a:lnSpc>
                <a:spcPct val="150000"/>
              </a:lnSpc>
              <a:buSzPct val="100000"/>
              <a:buFont typeface="Arial" panose="020B0604020202020204" pitchFamily="34" charset="0"/>
              <a:buChar char="•"/>
            </a:pPr>
            <a:r>
              <a:rPr lang="it-IT" sz="1600">
                <a:solidFill>
                  <a:schemeClr val="tx1"/>
                </a:solidFill>
                <a:ea typeface="Source Sans Pro"/>
                <a:cs typeface="Source Sans Pro"/>
                <a:sym typeface="Source Sans Pro"/>
              </a:rPr>
              <a:t>CLARIN Knowledge </a:t>
            </a:r>
            <a:r>
              <a:rPr lang="it-IT" sz="1600" err="1">
                <a:solidFill>
                  <a:schemeClr val="tx1"/>
                </a:solidFill>
                <a:ea typeface="Source Sans Pro"/>
                <a:cs typeface="Source Sans Pro"/>
                <a:sym typeface="Source Sans Pro"/>
              </a:rPr>
              <a:t>Infrastructure</a:t>
            </a:r>
            <a:endParaRPr lang="it-IT" sz="1600" err="1">
              <a:solidFill>
                <a:schemeClr val="tx1"/>
              </a:solidFill>
              <a:ea typeface="Source Sans Pro"/>
              <a:cs typeface="Source Sans Pro"/>
            </a:endParaRPr>
          </a:p>
          <a:p>
            <a:pPr marL="171450" indent="-171450" algn="l">
              <a:lnSpc>
                <a:spcPct val="150000"/>
              </a:lnSpc>
              <a:buSzPct val="100000"/>
              <a:buFont typeface="Arial" panose="020B0604020202020204" pitchFamily="34" charset="0"/>
              <a:buChar char="•"/>
            </a:pPr>
            <a:endParaRPr lang="it-IT" sz="1400">
              <a:solidFill>
                <a:schemeClr val="tx1"/>
              </a:solidFill>
              <a:latin typeface="Calibri"/>
              <a:ea typeface="Source Sans Pro"/>
              <a:cs typeface="Source Sans Pro"/>
            </a:endParaRPr>
          </a:p>
          <a:p>
            <a:pPr marL="171450" indent="-171450" algn="l">
              <a:lnSpc>
                <a:spcPct val="150000"/>
              </a:lnSpc>
              <a:buSzPct val="100000"/>
              <a:buFont typeface="Arial" panose="020B0604020202020204" pitchFamily="34" charset="0"/>
              <a:buChar char="•"/>
            </a:pPr>
            <a:endParaRPr lang="it-IT" sz="1400">
              <a:solidFill>
                <a:schemeClr val="tx1"/>
              </a:solidFill>
              <a:latin typeface="+mn-lt"/>
              <a:ea typeface="Source Sans Pro"/>
              <a:cs typeface="Source Sans Pro"/>
            </a:endParaRPr>
          </a:p>
          <a:p>
            <a:pPr marL="171450" indent="-171450" algn="l">
              <a:lnSpc>
                <a:spcPct val="150000"/>
              </a:lnSpc>
              <a:buSzPct val="100000"/>
              <a:buFont typeface="Arial" panose="020B0604020202020204" pitchFamily="34" charset="0"/>
              <a:buChar char="•"/>
            </a:pPr>
            <a:endParaRPr lang="it-IT" sz="1400">
              <a:solidFill>
                <a:schemeClr val="tx1"/>
              </a:solidFill>
              <a:latin typeface="+mn-lt"/>
              <a:ea typeface="Source Sans Pro"/>
              <a:cs typeface="Source Sans Pro"/>
              <a:sym typeface="Source Sans Pro"/>
            </a:endParaRPr>
          </a:p>
          <a:p>
            <a:pPr marL="171450" indent="-171450" algn="l">
              <a:lnSpc>
                <a:spcPct val="150000"/>
              </a:lnSpc>
              <a:buSzPct val="100000"/>
              <a:buFont typeface="Arial" panose="020B0604020202020204" pitchFamily="34" charset="0"/>
              <a:buChar char="•"/>
            </a:pPr>
            <a:endParaRPr lang="it-IT" sz="1400">
              <a:solidFill>
                <a:schemeClr val="tx1"/>
              </a:solidFill>
              <a:latin typeface="+mn-lt"/>
              <a:ea typeface="Source Sans Pro"/>
              <a:cs typeface="Source Sans Pro"/>
              <a:sym typeface="Source Sans Pro"/>
            </a:endParaRPr>
          </a:p>
          <a:p>
            <a:pPr marL="171450" indent="-171450" algn="l">
              <a:lnSpc>
                <a:spcPct val="150000"/>
              </a:lnSpc>
              <a:buSzPct val="100000"/>
              <a:buFont typeface="Arial" panose="020B0604020202020204" pitchFamily="34" charset="0"/>
              <a:buChar char="•"/>
            </a:pPr>
            <a:endParaRPr lang="it-IT" sz="1400">
              <a:solidFill>
                <a:schemeClr val="tx1"/>
              </a:solidFill>
              <a:latin typeface="+mn-lt"/>
              <a:ea typeface="Source Sans Pro"/>
              <a:cs typeface="Source Sans Pro"/>
            </a:endParaRPr>
          </a:p>
          <a:p>
            <a:pPr marL="171450" indent="-171450" algn="l">
              <a:lnSpc>
                <a:spcPct val="150000"/>
              </a:lnSpc>
              <a:buSzPct val="100000"/>
              <a:buFont typeface="Arial" panose="020B0604020202020204" pitchFamily="34" charset="0"/>
              <a:buChar char="•"/>
            </a:pPr>
            <a:endParaRPr lang="it-IT" sz="1400">
              <a:solidFill>
                <a:schemeClr val="tx1"/>
              </a:solidFill>
              <a:latin typeface="+mn-lt"/>
              <a:ea typeface="Source Sans Pro"/>
              <a:cs typeface="Source Sans Pro"/>
            </a:endParaRPr>
          </a:p>
        </p:txBody>
      </p:sp>
    </p:spTree>
    <p:extLst>
      <p:ext uri="{BB962C8B-B14F-4D97-AF65-F5344CB8AC3E}">
        <p14:creationId xmlns:p14="http://schemas.microsoft.com/office/powerpoint/2010/main" val="11906628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algn="ctr">
              <a:lnSpc>
                <a:spcPct val="114999"/>
              </a:lnSpc>
            </a:pPr>
            <a:r>
              <a:rPr lang="en-GB" sz="2400" b="1">
                <a:solidFill>
                  <a:srgbClr val="216498"/>
                </a:solidFill>
                <a:ea typeface="Source Sans Pro"/>
              </a:rPr>
              <a:t>Corpora </a:t>
            </a:r>
            <a:r>
              <a:rPr lang="en-GB" sz="2400" b="1" err="1">
                <a:solidFill>
                  <a:srgbClr val="216498"/>
                </a:solidFill>
                <a:ea typeface="Source Sans Pro"/>
              </a:rPr>
              <a:t>Paralleli</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4" name="CasellaDiTesto 3">
            <a:extLst>
              <a:ext uri="{FF2B5EF4-FFF2-40B4-BE49-F238E27FC236}">
                <a16:creationId xmlns:a16="http://schemas.microsoft.com/office/drawing/2014/main" id="{1B4880D4-C8E8-1D2D-CD39-14C633798DC9}"/>
              </a:ext>
            </a:extLst>
          </p:cNvPr>
          <p:cNvSpPr txBox="1"/>
          <p:nvPr/>
        </p:nvSpPr>
        <p:spPr>
          <a:xfrm>
            <a:off x="1378070" y="1599122"/>
            <a:ext cx="6927011" cy="26320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it-IT" sz="1600" dirty="0"/>
              <a:t>I corpora paralleli (chiamati anche corpora di traduzione) </a:t>
            </a:r>
            <a:r>
              <a:rPr lang="it-IT" sz="1600" b="1" dirty="0"/>
              <a:t>contengono testi di partenza in una determinata lingua che sono stati allineati con traduzioni in un'altra lingua.</a:t>
            </a:r>
            <a:r>
              <a:rPr lang="it-IT" sz="1600" dirty="0"/>
              <a:t> Sono spesso utilizzati non solo per la ricerca negli studi sulla traduzione e nella linguistica contrastiva, ma anche per la </a:t>
            </a:r>
            <a:r>
              <a:rPr lang="it-IT" sz="1600" b="1" dirty="0"/>
              <a:t>formazione dei traduttori, l'insegnamento delle lingue straniere</a:t>
            </a:r>
            <a:r>
              <a:rPr lang="it-IT" sz="1600" dirty="0"/>
              <a:t>, la lessicografia bilingue, la traduzione assistita e l'addestramento dei sistemi di traduzione automatica</a:t>
            </a:r>
          </a:p>
        </p:txBody>
      </p:sp>
    </p:spTree>
    <p:extLst>
      <p:ext uri="{BB962C8B-B14F-4D97-AF65-F5344CB8AC3E}">
        <p14:creationId xmlns:p14="http://schemas.microsoft.com/office/powerpoint/2010/main" val="31163924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algn="ctr">
              <a:lnSpc>
                <a:spcPct val="114999"/>
              </a:lnSpc>
            </a:pPr>
            <a:r>
              <a:rPr lang="en-GB" sz="2400" b="1">
                <a:solidFill>
                  <a:srgbClr val="216498"/>
                </a:solidFill>
                <a:ea typeface="Source Sans Pro"/>
              </a:rPr>
              <a:t>COMPARA</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pic>
        <p:nvPicPr>
          <p:cNvPr id="3" name="Immagine 2" descr="Immagine che contiene testo, schermata, software, Pagina Web&#10;&#10;Descrizione generata automaticamente">
            <a:extLst>
              <a:ext uri="{FF2B5EF4-FFF2-40B4-BE49-F238E27FC236}">
                <a16:creationId xmlns:a16="http://schemas.microsoft.com/office/drawing/2014/main" id="{16DB05D0-663B-421B-5E25-90B56C2C2D7A}"/>
              </a:ext>
            </a:extLst>
          </p:cNvPr>
          <p:cNvPicPr>
            <a:picLocks noChangeAspect="1"/>
          </p:cNvPicPr>
          <p:nvPr/>
        </p:nvPicPr>
        <p:blipFill>
          <a:blip r:embed="rId4"/>
          <a:stretch>
            <a:fillRect/>
          </a:stretch>
        </p:blipFill>
        <p:spPr>
          <a:xfrm>
            <a:off x="808726" y="1281601"/>
            <a:ext cx="8065699" cy="3130232"/>
          </a:xfrm>
          <a:prstGeom prst="rect">
            <a:avLst/>
          </a:prstGeom>
        </p:spPr>
      </p:pic>
      <p:sp>
        <p:nvSpPr>
          <p:cNvPr id="5" name="CasellaDiTesto 4">
            <a:extLst>
              <a:ext uri="{FF2B5EF4-FFF2-40B4-BE49-F238E27FC236}">
                <a16:creationId xmlns:a16="http://schemas.microsoft.com/office/drawing/2014/main" id="{9CC9AA17-F534-FD25-6F0A-E8C33EE5A616}"/>
              </a:ext>
            </a:extLst>
          </p:cNvPr>
          <p:cNvSpPr txBox="1"/>
          <p:nvPr/>
        </p:nvSpPr>
        <p:spPr>
          <a:xfrm>
            <a:off x="2876909" y="4575235"/>
            <a:ext cx="340096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5"/>
              </a:rPr>
              <a:t>https://www.linguateca.pt/COMPARA/</a:t>
            </a:r>
            <a:r>
              <a:rPr lang="en-US"/>
              <a:t> </a:t>
            </a:r>
            <a:endParaRPr lang="it-IT"/>
          </a:p>
        </p:txBody>
      </p:sp>
    </p:spTree>
    <p:extLst>
      <p:ext uri="{BB962C8B-B14F-4D97-AF65-F5344CB8AC3E}">
        <p14:creationId xmlns:p14="http://schemas.microsoft.com/office/powerpoint/2010/main" val="32224192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algn="ctr">
              <a:lnSpc>
                <a:spcPct val="114999"/>
              </a:lnSpc>
            </a:pPr>
            <a:r>
              <a:rPr lang="en-GB" sz="2400" b="1">
                <a:solidFill>
                  <a:srgbClr val="216498"/>
                </a:solidFill>
                <a:ea typeface="Source Sans Pro"/>
              </a:rPr>
              <a:t>COMPARA</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4" name="CasellaDiTesto 3">
            <a:extLst>
              <a:ext uri="{FF2B5EF4-FFF2-40B4-BE49-F238E27FC236}">
                <a16:creationId xmlns:a16="http://schemas.microsoft.com/office/drawing/2014/main" id="{1B4880D4-C8E8-1D2D-CD39-14C633798DC9}"/>
              </a:ext>
            </a:extLst>
          </p:cNvPr>
          <p:cNvSpPr txBox="1"/>
          <p:nvPr/>
        </p:nvSpPr>
        <p:spPr>
          <a:xfrm>
            <a:off x="1378070" y="1599122"/>
            <a:ext cx="6927011" cy="4160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it-IT" sz="1600"/>
          </a:p>
        </p:txBody>
      </p:sp>
      <p:pic>
        <p:nvPicPr>
          <p:cNvPr id="5" name="Immagine 4" descr="Immagine che contiene testo, schermata, Carattere, numero&#10;&#10;Descrizione generata automaticamente">
            <a:extLst>
              <a:ext uri="{FF2B5EF4-FFF2-40B4-BE49-F238E27FC236}">
                <a16:creationId xmlns:a16="http://schemas.microsoft.com/office/drawing/2014/main" id="{FA000104-1902-43B0-7E29-CEFF3E3710CD}"/>
              </a:ext>
            </a:extLst>
          </p:cNvPr>
          <p:cNvPicPr>
            <a:picLocks noChangeAspect="1"/>
          </p:cNvPicPr>
          <p:nvPr/>
        </p:nvPicPr>
        <p:blipFill>
          <a:blip r:embed="rId4"/>
          <a:stretch>
            <a:fillRect/>
          </a:stretch>
        </p:blipFill>
        <p:spPr>
          <a:xfrm>
            <a:off x="1132217" y="1283686"/>
            <a:ext cx="7418717" cy="3287807"/>
          </a:xfrm>
          <a:prstGeom prst="rect">
            <a:avLst/>
          </a:prstGeom>
        </p:spPr>
      </p:pic>
    </p:spTree>
    <p:extLst>
      <p:ext uri="{BB962C8B-B14F-4D97-AF65-F5344CB8AC3E}">
        <p14:creationId xmlns:p14="http://schemas.microsoft.com/office/powerpoint/2010/main" val="35604736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err="1">
                <a:solidFill>
                  <a:srgbClr val="216498"/>
                </a:solidFill>
                <a:latin typeface="+mj-lt"/>
                <a:ea typeface="Source Sans Pro"/>
                <a:cs typeface="Source Sans Pro"/>
                <a:sym typeface="Source Sans Pro"/>
              </a:rPr>
              <a:t>Servizi</a:t>
            </a:r>
            <a:r>
              <a:rPr lang="en-GB" sz="2400" b="1">
                <a:solidFill>
                  <a:srgbClr val="216498"/>
                </a:solidFill>
                <a:latin typeface="+mj-lt"/>
                <a:ea typeface="Source Sans Pro"/>
                <a:cs typeface="Source Sans Pro"/>
                <a:sym typeface="Source Sans Pro"/>
              </a:rPr>
              <a:t> di Deposito</a:t>
            </a:r>
            <a:endParaRPr sz="2800" b="1">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90" y="1123474"/>
            <a:ext cx="7194884" cy="28898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0" indent="0" algn="just">
              <a:buNone/>
            </a:pPr>
            <a:r>
              <a:rPr lang="it-IT" sz="1400" dirty="0">
                <a:ea typeface="+mn-lt"/>
                <a:cs typeface="+mn-lt"/>
              </a:rPr>
              <a:t>Molti centri CLARIN offrono un servizio di deposito. Questo garantisce molti vantaggi:</a:t>
            </a:r>
          </a:p>
          <a:p>
            <a:pPr marL="0" indent="0" algn="just">
              <a:buNone/>
            </a:pPr>
            <a:endParaRPr lang="it-IT" sz="1400">
              <a:ea typeface="+mn-lt"/>
              <a:cs typeface="+mn-lt"/>
            </a:endParaRPr>
          </a:p>
          <a:p>
            <a:pPr marL="171450" indent="-171450" algn="just">
              <a:lnSpc>
                <a:spcPct val="150000"/>
              </a:lnSpc>
              <a:buSzPct val="100000"/>
              <a:buFont typeface="Arial" panose="020B0604020202020204" pitchFamily="34" charset="0"/>
              <a:buChar char="•"/>
            </a:pPr>
            <a:r>
              <a:rPr lang="it-IT" sz="1200" dirty="0">
                <a:ea typeface="+mn-lt"/>
                <a:cs typeface="+mn-lt"/>
              </a:rPr>
              <a:t>Archiviazione e cura a lungo termine delle risorse linguistiche, degli insiemi di dati e degli strumenti</a:t>
            </a:r>
          </a:p>
          <a:p>
            <a:pPr marL="171450" indent="-171450" algn="just">
              <a:lnSpc>
                <a:spcPct val="150000"/>
              </a:lnSpc>
              <a:buSzPct val="100000"/>
              <a:buFont typeface="Arial" panose="020B0604020202020204" pitchFamily="34" charset="0"/>
              <a:buChar char="•"/>
            </a:pPr>
            <a:r>
              <a:rPr lang="it-IT" sz="1200" dirty="0">
                <a:ea typeface="+mn-lt"/>
                <a:cs typeface="+mn-lt"/>
              </a:rPr>
              <a:t>Descrizione delle risorse con metadati specifici e </a:t>
            </a:r>
            <a:r>
              <a:rPr lang="it-IT" sz="1200" dirty="0">
                <a:solidFill>
                  <a:srgbClr val="0B2134"/>
                </a:solidFill>
                <a:ea typeface="+mn-lt"/>
                <a:cs typeface="+mn-lt"/>
              </a:rPr>
              <a:t>attribuzione di </a:t>
            </a:r>
            <a:r>
              <a:rPr lang="en-GB" sz="1200" dirty="0" err="1">
                <a:solidFill>
                  <a:srgbClr val="0B2134"/>
                </a:solidFill>
                <a:ea typeface="+mn-lt"/>
                <a:cs typeface="+mn-lt"/>
              </a:rPr>
              <a:t>identificatori</a:t>
            </a:r>
            <a:r>
              <a:rPr lang="en-GB" sz="1200" dirty="0">
                <a:solidFill>
                  <a:srgbClr val="0B2134"/>
                </a:solidFill>
                <a:ea typeface="+mn-lt"/>
                <a:cs typeface="+mn-lt"/>
              </a:rPr>
              <a:t> </a:t>
            </a:r>
            <a:r>
              <a:rPr lang="it-IT" sz="1200" dirty="0">
                <a:solidFill>
                  <a:srgbClr val="0B2134"/>
                </a:solidFill>
                <a:ea typeface="+mn-lt"/>
                <a:cs typeface="+mn-lt"/>
              </a:rPr>
              <a:t>persistenti</a:t>
            </a:r>
            <a:r>
              <a:rPr lang="en-GB" sz="1200" dirty="0">
                <a:solidFill>
                  <a:srgbClr val="0B2134"/>
                </a:solidFill>
                <a:ea typeface="+mn-lt"/>
                <a:cs typeface="+mn-lt"/>
              </a:rPr>
              <a:t> (PID), e</a:t>
            </a:r>
            <a:r>
              <a:rPr lang="en-GB" sz="1200" dirty="0">
                <a:ea typeface="+mn-lt"/>
                <a:cs typeface="+mn-lt"/>
              </a:rPr>
              <a:t>.g. Handle, </a:t>
            </a:r>
            <a:r>
              <a:rPr lang="it-IT" sz="1200" dirty="0">
                <a:ea typeface="+mn-lt"/>
                <a:cs typeface="+mn-lt"/>
              </a:rPr>
              <a:t>che</a:t>
            </a:r>
            <a:r>
              <a:rPr lang="en-GB" sz="1200" dirty="0">
                <a:ea typeface="+mn-lt"/>
                <a:cs typeface="+mn-lt"/>
              </a:rPr>
              <a:t> ne </a:t>
            </a:r>
            <a:r>
              <a:rPr lang="it-IT" sz="1200" dirty="0">
                <a:ea typeface="+mn-lt"/>
                <a:cs typeface="+mn-lt"/>
              </a:rPr>
              <a:t>consentono</a:t>
            </a:r>
            <a:r>
              <a:rPr lang="en-GB" sz="1200" dirty="0">
                <a:ea typeface="+mn-lt"/>
                <a:cs typeface="+mn-lt"/>
              </a:rPr>
              <a:t> </a:t>
            </a:r>
            <a:r>
              <a:rPr lang="it-IT" sz="1200" dirty="0">
                <a:ea typeface="+mn-lt"/>
                <a:cs typeface="+mn-lt"/>
              </a:rPr>
              <a:t>una</a:t>
            </a:r>
            <a:r>
              <a:rPr lang="en-GB" sz="1200" dirty="0">
                <a:ea typeface="+mn-lt"/>
                <a:cs typeface="+mn-lt"/>
              </a:rPr>
              <a:t> facile </a:t>
            </a:r>
            <a:r>
              <a:rPr lang="it-IT" sz="1200" dirty="0">
                <a:ea typeface="+mn-lt"/>
                <a:cs typeface="+mn-lt"/>
              </a:rPr>
              <a:t>ricerca</a:t>
            </a:r>
            <a:r>
              <a:rPr lang="en-GB" sz="1200" dirty="0">
                <a:ea typeface="+mn-lt"/>
                <a:cs typeface="+mn-lt"/>
              </a:rPr>
              <a:t> e </a:t>
            </a:r>
            <a:r>
              <a:rPr lang="it-IT" sz="1200" dirty="0">
                <a:ea typeface="+mn-lt"/>
                <a:cs typeface="+mn-lt"/>
              </a:rPr>
              <a:t>citazione</a:t>
            </a:r>
          </a:p>
          <a:p>
            <a:pPr marL="171450" indent="-171450" algn="just">
              <a:lnSpc>
                <a:spcPct val="150000"/>
              </a:lnSpc>
              <a:buSzPct val="100000"/>
              <a:buFont typeface="Arial" panose="020B0604020202020204" pitchFamily="34" charset="0"/>
              <a:buChar char="•"/>
            </a:pPr>
            <a:r>
              <a:rPr lang="it-IT" sz="1200" dirty="0">
                <a:ea typeface="+mn-lt"/>
                <a:cs typeface="+mn-lt"/>
              </a:rPr>
              <a:t>Le risorse protette da password possono essere rese disponibili tramite un login istituzionale</a:t>
            </a:r>
          </a:p>
          <a:p>
            <a:pPr marL="171450" indent="-171450" algn="just">
              <a:lnSpc>
                <a:spcPct val="150000"/>
              </a:lnSpc>
              <a:buSzPct val="100000"/>
              <a:buFont typeface="Arial" panose="020B0604020202020204" pitchFamily="34" charset="0"/>
              <a:buChar char="•"/>
            </a:pPr>
            <a:r>
              <a:rPr lang="it-IT" sz="1200" dirty="0">
                <a:ea typeface="+mn-lt"/>
                <a:cs typeface="+mn-lt"/>
              </a:rPr>
              <a:t>Una volta integrate nell'infrastruttura CLARIN, le risorse possono essere analizzate e arricchite più facilmente con vari strumenti linguistici</a:t>
            </a:r>
          </a:p>
        </p:txBody>
      </p:sp>
    </p:spTree>
    <p:extLst>
      <p:ext uri="{BB962C8B-B14F-4D97-AF65-F5344CB8AC3E}">
        <p14:creationId xmlns:p14="http://schemas.microsoft.com/office/powerpoint/2010/main" val="28024629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err="1">
                <a:solidFill>
                  <a:srgbClr val="216498"/>
                </a:solidFill>
                <a:latin typeface="+mj-lt"/>
                <a:ea typeface="Source Sans Pro"/>
                <a:cs typeface="Source Sans Pro"/>
                <a:sym typeface="Source Sans Pro"/>
              </a:rPr>
              <a:t>Servizi</a:t>
            </a:r>
            <a:r>
              <a:rPr lang="en-GB" sz="2400" b="1">
                <a:solidFill>
                  <a:srgbClr val="216498"/>
                </a:solidFill>
                <a:latin typeface="+mj-lt"/>
                <a:ea typeface="Source Sans Pro"/>
                <a:cs typeface="Source Sans Pro"/>
                <a:sym typeface="Source Sans Pro"/>
              </a:rPr>
              <a:t> di Deposito</a:t>
            </a:r>
            <a:endParaRPr sz="2800" b="1">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90" y="1123474"/>
            <a:ext cx="7194884" cy="28898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just"/>
            <a:r>
              <a:rPr lang="it-IT" sz="1400">
                <a:ea typeface="+mn-lt"/>
                <a:cs typeface="+mn-lt"/>
              </a:rPr>
              <a:t>Depositare una risorsa in CLARIN: </a:t>
            </a:r>
          </a:p>
          <a:p>
            <a:pPr marL="0" indent="0" algn="just">
              <a:buNone/>
            </a:pPr>
            <a:endParaRPr lang="it-IT" sz="1200">
              <a:ea typeface="+mn-lt"/>
              <a:cs typeface="+mn-lt"/>
            </a:endParaRPr>
          </a:p>
          <a:p>
            <a:pPr marL="285750" indent="-285750" algn="just">
              <a:lnSpc>
                <a:spcPct val="150000"/>
              </a:lnSpc>
              <a:buSzPct val="100000"/>
              <a:buFont typeface="Arial" panose="020B0604020202020204" pitchFamily="34" charset="0"/>
              <a:buChar char="•"/>
            </a:pPr>
            <a:r>
              <a:rPr lang="it-IT" sz="1400">
                <a:ea typeface="+mn-lt"/>
                <a:cs typeface="+mn-lt"/>
              </a:rPr>
              <a:t>Cercare un repository che si occupa dei dati di interesse nel catalogo dei </a:t>
            </a:r>
            <a:r>
              <a:rPr lang="it-IT" sz="1400">
                <a:solidFill>
                  <a:srgbClr val="1768A9"/>
                </a:solidFill>
                <a:ea typeface="+mn-lt"/>
                <a:cs typeface="+mn-lt"/>
                <a:hlinkClick r:id="rId4">
                  <a:extLst>
                    <a:ext uri="{A12FA001-AC4F-418D-AE19-62706E023703}">
                      <ahyp:hlinkClr xmlns:ahyp="http://schemas.microsoft.com/office/drawing/2018/hyperlinkcolor" val="tx"/>
                    </a:ext>
                  </a:extLst>
                </a:hlinkClick>
              </a:rPr>
              <a:t>Depositing Services</a:t>
            </a:r>
            <a:endParaRPr lang="it-IT" sz="1400">
              <a:solidFill>
                <a:srgbClr val="1768A9"/>
              </a:solidFill>
              <a:ea typeface="+mn-lt"/>
              <a:cs typeface="+mn-lt"/>
            </a:endParaRPr>
          </a:p>
          <a:p>
            <a:pPr marL="285750" indent="-285750" algn="just">
              <a:lnSpc>
                <a:spcPct val="150000"/>
              </a:lnSpc>
              <a:buSzPct val="100000"/>
              <a:buFont typeface="Arial" panose="020B0604020202020204" pitchFamily="34" charset="0"/>
              <a:buChar char="•"/>
            </a:pPr>
            <a:r>
              <a:rPr lang="it-IT" sz="1400">
                <a:ea typeface="+mn-lt"/>
                <a:cs typeface="+mn-lt"/>
              </a:rPr>
              <a:t>Controllare la compatibilità dei dati nel </a:t>
            </a:r>
            <a:r>
              <a:rPr lang="it-IT" sz="1400">
                <a:solidFill>
                  <a:srgbClr val="1768A9"/>
                </a:solidFill>
                <a:ea typeface="+mn-lt"/>
                <a:cs typeface="+mn-lt"/>
                <a:hlinkClick r:id="rId5">
                  <a:extLst>
                    <a:ext uri="{A12FA001-AC4F-418D-AE19-62706E023703}">
                      <ahyp:hlinkClr xmlns:ahyp="http://schemas.microsoft.com/office/drawing/2018/hyperlinkcolor" val="tx"/>
                    </a:ext>
                  </a:extLst>
                </a:hlinkClick>
              </a:rPr>
              <a:t>CLARIN Standards Information System</a:t>
            </a:r>
            <a:endParaRPr lang="it-IT" sz="1400">
              <a:solidFill>
                <a:srgbClr val="1768A9"/>
              </a:solidFill>
              <a:ea typeface="+mn-lt"/>
              <a:cs typeface="+mn-lt"/>
            </a:endParaRPr>
          </a:p>
          <a:p>
            <a:pPr marL="285750" indent="-285750" algn="just">
              <a:lnSpc>
                <a:spcPct val="150000"/>
              </a:lnSpc>
              <a:buSzPct val="100000"/>
              <a:buFont typeface="Arial" panose="020B0604020202020204" pitchFamily="34" charset="0"/>
              <a:buChar char="•"/>
            </a:pPr>
            <a:r>
              <a:rPr lang="it-IT" sz="1400">
                <a:solidFill>
                  <a:srgbClr val="0B2134"/>
                </a:solidFill>
                <a:ea typeface="+mn-lt"/>
                <a:cs typeface="+mn-lt"/>
              </a:rPr>
              <a:t>Contattare il centro di tipo B che ospita il repository per la preparazione dei dati</a:t>
            </a:r>
          </a:p>
          <a:p>
            <a:pPr marL="285750" indent="-285750" algn="just">
              <a:lnSpc>
                <a:spcPct val="150000"/>
              </a:lnSpc>
              <a:buSzPct val="100000"/>
              <a:buFont typeface="Arial" panose="020B0604020202020204" pitchFamily="34" charset="0"/>
              <a:buChar char="•"/>
            </a:pPr>
            <a:r>
              <a:rPr lang="it-IT" sz="1400">
                <a:solidFill>
                  <a:srgbClr val="0B2134"/>
                </a:solidFill>
                <a:ea typeface="+mn-lt"/>
                <a:cs typeface="+mn-lt"/>
              </a:rPr>
              <a:t>Seguire la procedura descritta nelle linee guida del repository</a:t>
            </a:r>
          </a:p>
          <a:p>
            <a:pPr marL="285750" indent="-285750" algn="just">
              <a:lnSpc>
                <a:spcPct val="150000"/>
              </a:lnSpc>
              <a:buSzPct val="100000"/>
              <a:buFont typeface="Arial" panose="020B0604020202020204" pitchFamily="34" charset="0"/>
              <a:buChar char="•"/>
            </a:pPr>
            <a:endParaRPr lang="it-IT" sz="1400">
              <a:solidFill>
                <a:srgbClr val="0B2134"/>
              </a:solidFill>
              <a:ea typeface="+mn-lt"/>
              <a:cs typeface="+mn-lt"/>
            </a:endParaRPr>
          </a:p>
          <a:p>
            <a:pPr>
              <a:lnSpc>
                <a:spcPct val="150000"/>
              </a:lnSpc>
              <a:buSzPct val="100000"/>
            </a:pPr>
            <a:r>
              <a:rPr lang="it-IT" sz="1600" b="1">
                <a:solidFill>
                  <a:srgbClr val="216498"/>
                </a:solidFill>
                <a:latin typeface="Calibri"/>
                <a:ea typeface="+mn-lt"/>
                <a:cs typeface="+mn-lt"/>
                <a:hlinkClick r:id="rId6">
                  <a:extLst>
                    <a:ext uri="{A12FA001-AC4F-418D-AE19-62706E023703}">
                      <ahyp:hlinkClr xmlns:ahyp="http://schemas.microsoft.com/office/drawing/2018/hyperlinkcolor" val="tx"/>
                    </a:ext>
                  </a:extLst>
                </a:hlinkClick>
              </a:rPr>
              <a:t>How to deposit</a:t>
            </a:r>
          </a:p>
        </p:txBody>
      </p:sp>
    </p:spTree>
    <p:extLst>
      <p:ext uri="{BB962C8B-B14F-4D97-AF65-F5344CB8AC3E}">
        <p14:creationId xmlns:p14="http://schemas.microsoft.com/office/powerpoint/2010/main" val="38811821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193390" y="311674"/>
            <a:ext cx="7194884" cy="674040"/>
          </a:xfrm>
          <a:prstGeom prst="rect">
            <a:avLst/>
          </a:prstGeom>
        </p:spPr>
        <p:txBody>
          <a:bodyPr spcFirstLastPara="1" wrap="square" lIns="91425" tIns="91425" rIns="91425" bIns="91425" anchor="t" anchorCtr="0">
            <a:noAutofit/>
          </a:bodyPr>
          <a:lstStyle/>
          <a:p>
            <a:pPr algn="ctr">
              <a:lnSpc>
                <a:spcPct val="114999"/>
              </a:lnSpc>
            </a:pPr>
            <a:r>
              <a:rPr lang="en-GB" sz="2400" b="1">
                <a:solidFill>
                  <a:srgbClr val="216498"/>
                </a:solidFill>
                <a:latin typeface="+mj-lt"/>
                <a:ea typeface="Source Sans Pro"/>
                <a:sym typeface="Source Sans Pro"/>
              </a:rPr>
              <a:t>ILC4CLARIN: cercare </a:t>
            </a:r>
            <a:r>
              <a:rPr lang="en-GB" sz="2400" b="1" err="1">
                <a:solidFill>
                  <a:srgbClr val="216498"/>
                </a:solidFill>
                <a:latin typeface="+mj-lt"/>
                <a:ea typeface="Source Sans Pro"/>
                <a:sym typeface="Source Sans Pro"/>
              </a:rPr>
              <a:t>risorse</a:t>
            </a:r>
            <a:r>
              <a:rPr lang="en-GB" sz="2400" b="1">
                <a:solidFill>
                  <a:srgbClr val="216498"/>
                </a:solidFill>
                <a:latin typeface="+mj-lt"/>
                <a:ea typeface="Source Sans Pro"/>
                <a:sym typeface="Source Sans Pro"/>
              </a:rPr>
              <a:t> </a:t>
            </a:r>
            <a:r>
              <a:rPr lang="en-GB" sz="2400" b="1" err="1">
                <a:solidFill>
                  <a:srgbClr val="216498"/>
                </a:solidFill>
                <a:latin typeface="+mj-lt"/>
                <a:ea typeface="Source Sans Pro"/>
                <a:sym typeface="Source Sans Pro"/>
              </a:rPr>
              <a:t>pubblicate</a:t>
            </a:r>
            <a:endParaRPr lang="en-GB" sz="2400" b="1" err="1">
              <a:solidFill>
                <a:srgbClr val="216498"/>
              </a:solidFill>
              <a:ea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pic>
        <p:nvPicPr>
          <p:cNvPr id="7" name="Segnaposto contenuto 3" descr="Immagine che contiene testo, schermata, cerchio, design&#10;&#10;Descrizione generata automaticamente">
            <a:extLst>
              <a:ext uri="{FF2B5EF4-FFF2-40B4-BE49-F238E27FC236}">
                <a16:creationId xmlns:a16="http://schemas.microsoft.com/office/drawing/2014/main" id="{BF63E86F-E45A-CDB1-D75C-1C63E7DA19E8}"/>
              </a:ext>
            </a:extLst>
          </p:cNvPr>
          <p:cNvPicPr>
            <a:picLocks noChangeAspect="1"/>
          </p:cNvPicPr>
          <p:nvPr/>
        </p:nvPicPr>
        <p:blipFill>
          <a:blip r:embed="rId4"/>
          <a:stretch>
            <a:fillRect/>
          </a:stretch>
        </p:blipFill>
        <p:spPr>
          <a:xfrm>
            <a:off x="1348472" y="1099131"/>
            <a:ext cx="6892840" cy="3486892"/>
          </a:xfrm>
          <a:prstGeom prst="rect">
            <a:avLst/>
          </a:prstGeom>
        </p:spPr>
      </p:pic>
      <p:sp>
        <p:nvSpPr>
          <p:cNvPr id="3" name="CasellaDiTesto 2">
            <a:extLst>
              <a:ext uri="{FF2B5EF4-FFF2-40B4-BE49-F238E27FC236}">
                <a16:creationId xmlns:a16="http://schemas.microsoft.com/office/drawing/2014/main" id="{55C7DD8E-F344-93E7-CDEB-D2563D3FDC2F}"/>
              </a:ext>
            </a:extLst>
          </p:cNvPr>
          <p:cNvSpPr txBox="1"/>
          <p:nvPr/>
        </p:nvSpPr>
        <p:spPr>
          <a:xfrm>
            <a:off x="3426843" y="4582742"/>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216498"/>
                </a:solidFill>
                <a:hlinkClick r:id="rId5">
                  <a:extLst>
                    <a:ext uri="{A12FA001-AC4F-418D-AE19-62706E023703}">
                      <ahyp:hlinkClr xmlns:ahyp="http://schemas.microsoft.com/office/drawing/2018/hyperlinkcolor" val="tx"/>
                    </a:ext>
                  </a:extLst>
                </a:hlinkClick>
              </a:rPr>
              <a:t>https://ilc4clarin.ilc.cnr.it/</a:t>
            </a:r>
            <a:r>
              <a:rPr lang="en-US">
                <a:solidFill>
                  <a:srgbClr val="216498"/>
                </a:solidFill>
              </a:rPr>
              <a:t> </a:t>
            </a:r>
            <a:endParaRPr lang="it-IT">
              <a:solidFill>
                <a:srgbClr val="216498"/>
              </a:solidFill>
            </a:endParaRPr>
          </a:p>
        </p:txBody>
      </p:sp>
    </p:spTree>
    <p:extLst>
      <p:ext uri="{BB962C8B-B14F-4D97-AF65-F5344CB8AC3E}">
        <p14:creationId xmlns:p14="http://schemas.microsoft.com/office/powerpoint/2010/main" val="26314262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err="1">
                <a:solidFill>
                  <a:srgbClr val="216498"/>
                </a:solidFill>
                <a:latin typeface="+mj-lt"/>
                <a:ea typeface="Source Sans Pro"/>
                <a:cs typeface="Source Sans Pro"/>
                <a:sym typeface="Source Sans Pro"/>
              </a:rPr>
              <a:t>Esempio</a:t>
            </a:r>
            <a:r>
              <a:rPr lang="en-GB" sz="2400" b="1">
                <a:solidFill>
                  <a:srgbClr val="216498"/>
                </a:solidFill>
                <a:latin typeface="+mj-lt"/>
                <a:ea typeface="Source Sans Pro"/>
                <a:cs typeface="Source Sans Pro"/>
                <a:sym typeface="Source Sans Pro"/>
              </a:rPr>
              <a:t> di un Corpus in ILC4CLARIN</a:t>
            </a:r>
            <a:endParaRPr sz="2800" b="1">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4572000" y="1323476"/>
            <a:ext cx="3816274" cy="2689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342900" indent="-342900" algn="l">
              <a:buSzPct val="100000"/>
              <a:buFont typeface="+mj-lt"/>
              <a:buAutoNum type="arabicPeriod"/>
            </a:pPr>
            <a:r>
              <a:rPr lang="it-IT" sz="1400">
                <a:latin typeface="Arial"/>
                <a:cs typeface="Arial"/>
              </a:rPr>
              <a:t>Informazioni sulla citazione tramite handle</a:t>
            </a:r>
          </a:p>
          <a:p>
            <a:pPr marL="342900" indent="-342900" algn="l">
              <a:buSzPct val="100000"/>
              <a:buFont typeface="+mj-lt"/>
              <a:buAutoNum type="arabicPeriod"/>
            </a:pPr>
            <a:r>
              <a:rPr lang="it-IT" sz="1400">
                <a:latin typeface="Arial"/>
                <a:cs typeface="Arial"/>
              </a:rPr>
              <a:t>Campi di metadati che descrivono il corpus</a:t>
            </a:r>
          </a:p>
          <a:p>
            <a:pPr marL="342900" indent="-342900" algn="l">
              <a:buSzPct val="100000"/>
              <a:buFont typeface="+mj-lt"/>
              <a:buAutoNum type="arabicPeriod"/>
            </a:pPr>
            <a:r>
              <a:rPr lang="it-IT" sz="1400">
                <a:latin typeface="Arial"/>
                <a:cs typeface="Arial"/>
              </a:rPr>
              <a:t>Il corpus è citato in una rivista</a:t>
            </a:r>
          </a:p>
          <a:p>
            <a:pPr marL="342900" indent="-342900" algn="l">
              <a:buSzPct val="100000"/>
              <a:buFont typeface="+mj-lt"/>
              <a:buAutoNum type="arabicPeriod"/>
            </a:pPr>
            <a:r>
              <a:rPr lang="it-IT" sz="1400">
                <a:latin typeface="Arial"/>
                <a:cs typeface="Arial"/>
              </a:rPr>
              <a:t>Il corpus è descritto, ad esempio i testi sono disponibili in formato UTF-8 e TEI-XML</a:t>
            </a:r>
          </a:p>
          <a:p>
            <a:pPr marL="342900" indent="-342900" algn="l">
              <a:buSzPct val="100000"/>
              <a:buFont typeface="+mj-lt"/>
              <a:buAutoNum type="arabicPeriod"/>
            </a:pPr>
            <a:r>
              <a:rPr lang="it-IT" sz="1400">
                <a:latin typeface="Arial"/>
                <a:cs typeface="Arial"/>
              </a:rPr>
              <a:t>Informazioni sull'editore</a:t>
            </a:r>
          </a:p>
          <a:p>
            <a:pPr marL="342900" indent="-342900" algn="l">
              <a:buSzPct val="100000"/>
              <a:buFont typeface="+mj-lt"/>
              <a:buAutoNum type="arabicPeriod"/>
            </a:pPr>
            <a:r>
              <a:rPr lang="it-IT" sz="1400">
                <a:latin typeface="Arial"/>
                <a:cs typeface="Arial"/>
              </a:rPr>
              <a:t>Istruzioni per il download</a:t>
            </a:r>
          </a:p>
        </p:txBody>
      </p:sp>
      <p:pic>
        <p:nvPicPr>
          <p:cNvPr id="4" name="Segnaposto contenuto 3" descr="Immagine che contiene testo, elettronica, schermata, software&#10;&#10;Descrizione generata automaticamente">
            <a:extLst>
              <a:ext uri="{FF2B5EF4-FFF2-40B4-BE49-F238E27FC236}">
                <a16:creationId xmlns:a16="http://schemas.microsoft.com/office/drawing/2014/main" id="{1EDF0682-2F96-136B-5070-F4F0A24BB97C}"/>
              </a:ext>
            </a:extLst>
          </p:cNvPr>
          <p:cNvPicPr>
            <a:picLocks noChangeAspect="1"/>
          </p:cNvPicPr>
          <p:nvPr/>
        </p:nvPicPr>
        <p:blipFill>
          <a:blip r:embed="rId4"/>
          <a:stretch>
            <a:fillRect/>
          </a:stretch>
        </p:blipFill>
        <p:spPr>
          <a:xfrm>
            <a:off x="1254086" y="985714"/>
            <a:ext cx="3020564" cy="3752882"/>
          </a:xfrm>
          <a:prstGeom prst="rect">
            <a:avLst/>
          </a:prstGeom>
        </p:spPr>
      </p:pic>
    </p:spTree>
    <p:extLst>
      <p:ext uri="{BB962C8B-B14F-4D97-AF65-F5344CB8AC3E}">
        <p14:creationId xmlns:p14="http://schemas.microsoft.com/office/powerpoint/2010/main" val="19586521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6106040"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sz="2400" b="1">
                <a:solidFill>
                  <a:srgbClr val="216498"/>
                </a:solidFill>
                <a:latin typeface="+mj-lt"/>
                <a:ea typeface="Source Sans Pro"/>
                <a:cs typeface="Source Sans Pro"/>
                <a:sym typeface="Source Sans Pro"/>
              </a:rPr>
              <a:t>Trovare risorse linguistiche pubblicate</a:t>
            </a:r>
            <a:endParaRPr lang="it-IT" sz="2800" b="1">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89" y="1323476"/>
            <a:ext cx="7451299" cy="2689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lnSpc>
                <a:spcPct val="150000"/>
              </a:lnSpc>
            </a:pPr>
            <a:r>
              <a:rPr lang="en-US" sz="1400" b="1">
                <a:solidFill>
                  <a:srgbClr val="216498"/>
                </a:solidFill>
                <a:latin typeface="+mn-lt"/>
                <a:ea typeface="Source Sans Pro"/>
                <a:cs typeface="Source Sans Pro"/>
                <a:sym typeface="Source Sans Pro"/>
                <a:hlinkClick r:id="rId4">
                  <a:extLst>
                    <a:ext uri="{A12FA001-AC4F-418D-AE19-62706E023703}">
                      <ahyp:hlinkClr xmlns:ahyp="http://schemas.microsoft.com/office/drawing/2018/hyperlinkcolor" val="tx"/>
                    </a:ext>
                  </a:extLst>
                </a:hlinkClick>
              </a:rPr>
              <a:t>Virtual Language Observatory</a:t>
            </a:r>
            <a:endParaRPr lang="en-US" sz="1400">
              <a:solidFill>
                <a:srgbClr val="216498"/>
              </a:solidFill>
              <a:latin typeface="+mn-lt"/>
              <a:ea typeface="Source Sans Pro"/>
              <a:cs typeface="Source Sans Pro"/>
              <a:sym typeface="Source Sans Pro"/>
            </a:endParaRPr>
          </a:p>
          <a:p>
            <a:pPr marL="285750" indent="-285750" algn="l">
              <a:lnSpc>
                <a:spcPct val="150000"/>
              </a:lnSpc>
              <a:buSzPct val="100000"/>
              <a:buFont typeface="Arial" panose="020B0604020202020204" pitchFamily="34" charset="0"/>
              <a:buChar char="•"/>
            </a:pPr>
            <a:r>
              <a:rPr lang="it-IT" sz="1400">
                <a:solidFill>
                  <a:srgbClr val="0B2134"/>
                </a:solidFill>
                <a:latin typeface="+mn-lt"/>
                <a:ea typeface="Source Sans Pro"/>
                <a:cs typeface="Source Sans Pro"/>
                <a:sym typeface="Source Sans Pro"/>
              </a:rPr>
              <a:t>Un catalogo che raccoglie metadati sulle risorse linguistiche disponibili in archivi distribuiti</a:t>
            </a:r>
            <a:endParaRPr lang="it-IT" sz="1400">
              <a:solidFill>
                <a:srgbClr val="0B2134"/>
              </a:solidFill>
              <a:latin typeface="+mn-lt"/>
              <a:ea typeface="Source Sans Pro"/>
              <a:cs typeface="Source Sans Pro"/>
            </a:endParaRPr>
          </a:p>
          <a:p>
            <a:pPr marL="285750" indent="-285750" algn="l">
              <a:lnSpc>
                <a:spcPct val="150000"/>
              </a:lnSpc>
              <a:buSzPct val="100000"/>
              <a:buFont typeface="Arial" panose="020B0604020202020204" pitchFamily="34" charset="0"/>
              <a:buChar char="•"/>
            </a:pPr>
            <a:r>
              <a:rPr lang="it-IT" sz="1400">
                <a:solidFill>
                  <a:srgbClr val="0B2134"/>
                </a:solidFill>
                <a:latin typeface="+mn-lt"/>
                <a:ea typeface="Source Sans Pro"/>
                <a:cs typeface="Source Sans Pro"/>
                <a:sym typeface="Source Sans Pro"/>
              </a:rPr>
              <a:t>Non contiene risorse linguistiche, ma aiuta a localizzarle tramite identificatori persistenti</a:t>
            </a:r>
            <a:endParaRPr lang="it-IT" sz="1400">
              <a:solidFill>
                <a:srgbClr val="0B2134"/>
              </a:solidFill>
              <a:latin typeface="+mn-lt"/>
              <a:ea typeface="Source Sans Pro"/>
              <a:cs typeface="Source Sans Pro"/>
            </a:endParaRPr>
          </a:p>
          <a:p>
            <a:pPr marL="285750" indent="-285750" algn="l">
              <a:lnSpc>
                <a:spcPct val="150000"/>
              </a:lnSpc>
              <a:buSzPct val="100000"/>
              <a:buFont typeface="Arial" panose="020B0604020202020204" pitchFamily="34" charset="0"/>
              <a:buChar char="•"/>
            </a:pPr>
            <a:r>
              <a:rPr lang="it-IT" sz="1400">
                <a:solidFill>
                  <a:srgbClr val="0B2134"/>
                </a:solidFill>
                <a:latin typeface="+mn-lt"/>
                <a:ea typeface="Source Sans Pro"/>
                <a:cs typeface="Source Sans Pro"/>
                <a:sym typeface="Source Sans Pro"/>
              </a:rPr>
              <a:t>Anche se una risorsa ha un accesso limitato, i metadati sono sempre liberamente accessibili</a:t>
            </a:r>
            <a:endParaRPr lang="it-IT" sz="1400">
              <a:solidFill>
                <a:srgbClr val="0B2134"/>
              </a:solidFill>
              <a:latin typeface="+mn-lt"/>
              <a:ea typeface="Source Sans Pro"/>
              <a:cs typeface="Source Sans Pro"/>
            </a:endParaRPr>
          </a:p>
          <a:p>
            <a:pPr marL="285750" indent="-285750" algn="l">
              <a:lnSpc>
                <a:spcPct val="150000"/>
              </a:lnSpc>
              <a:buSzPct val="100000"/>
              <a:buFont typeface="Arial" panose="020B0604020202020204" pitchFamily="34" charset="0"/>
              <a:buChar char="•"/>
            </a:pPr>
            <a:r>
              <a:rPr lang="it-IT" sz="1400">
                <a:solidFill>
                  <a:srgbClr val="0B2134"/>
                </a:solidFill>
                <a:latin typeface="+mn-lt"/>
                <a:ea typeface="Source Sans Pro"/>
                <a:cs typeface="Source Sans Pro"/>
                <a:sym typeface="Source Sans Pro"/>
              </a:rPr>
              <a:t>Utilizza la ricerca a faccette per restringere le ricerche</a:t>
            </a:r>
          </a:p>
          <a:p>
            <a:pPr marL="285750" indent="-285750" algn="l">
              <a:lnSpc>
                <a:spcPct val="150000"/>
              </a:lnSpc>
              <a:buSzPct val="100000"/>
              <a:buFont typeface="Arial" panose="020B0604020202020204" pitchFamily="34" charset="0"/>
              <a:buChar char="•"/>
            </a:pPr>
            <a:endParaRPr lang="it-IT" sz="1400">
              <a:solidFill>
                <a:srgbClr val="0B2134"/>
              </a:solidFill>
              <a:latin typeface="+mn-lt"/>
              <a:ea typeface="Source Sans Pro"/>
              <a:cs typeface="Source Sans Pro"/>
            </a:endParaRPr>
          </a:p>
          <a:p>
            <a:pPr algn="l">
              <a:lnSpc>
                <a:spcPct val="150000"/>
              </a:lnSpc>
              <a:buSzPct val="100000"/>
            </a:pPr>
            <a:r>
              <a:rPr lang="it-IT" sz="1600">
                <a:solidFill>
                  <a:srgbClr val="0B2134"/>
                </a:solidFill>
                <a:latin typeface="+mn-lt"/>
                <a:ea typeface="Source Sans Pro"/>
                <a:cs typeface="Source Sans Pro"/>
              </a:rPr>
              <a:t>NB: uso di </a:t>
            </a:r>
            <a:r>
              <a:rPr lang="it-IT" sz="1600">
                <a:solidFill>
                  <a:srgbClr val="1768A9"/>
                </a:solidFill>
                <a:latin typeface="+mn-lt"/>
                <a:ea typeface="Source Sans Pro"/>
                <a:cs typeface="Source Sans Pro"/>
                <a:hlinkClick r:id="rId5">
                  <a:extLst>
                    <a:ext uri="{A12FA001-AC4F-418D-AE19-62706E023703}">
                      <ahyp:hlinkClr xmlns:ahyp="http://schemas.microsoft.com/office/drawing/2018/hyperlinkcolor" val="tx"/>
                    </a:ext>
                  </a:extLst>
                </a:hlinkClick>
              </a:rPr>
              <a:t>licenze</a:t>
            </a:r>
          </a:p>
        </p:txBody>
      </p:sp>
      <p:pic>
        <p:nvPicPr>
          <p:cNvPr id="3" name="Immagine 2" descr="Immagine che contiene simbolo, Carattere, schermata, cerchio&#10;&#10;Descrizione generata automaticamente">
            <a:extLst>
              <a:ext uri="{FF2B5EF4-FFF2-40B4-BE49-F238E27FC236}">
                <a16:creationId xmlns:a16="http://schemas.microsoft.com/office/drawing/2014/main" id="{70B09756-DEEB-58B0-CCE4-4D8D4AAF4210}"/>
              </a:ext>
            </a:extLst>
          </p:cNvPr>
          <p:cNvPicPr>
            <a:picLocks noChangeAspect="1"/>
          </p:cNvPicPr>
          <p:nvPr/>
        </p:nvPicPr>
        <p:blipFill>
          <a:blip r:embed="rId6"/>
          <a:stretch>
            <a:fillRect/>
          </a:stretch>
        </p:blipFill>
        <p:spPr>
          <a:xfrm>
            <a:off x="3540407" y="4015980"/>
            <a:ext cx="2063185" cy="721392"/>
          </a:xfrm>
          <a:prstGeom prst="rect">
            <a:avLst/>
          </a:prstGeom>
        </p:spPr>
      </p:pic>
    </p:spTree>
    <p:extLst>
      <p:ext uri="{BB962C8B-B14F-4D97-AF65-F5344CB8AC3E}">
        <p14:creationId xmlns:p14="http://schemas.microsoft.com/office/powerpoint/2010/main" val="441779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sz="2400" b="1">
                <a:solidFill>
                  <a:srgbClr val="216498"/>
                </a:solidFill>
                <a:latin typeface="+mj-lt"/>
                <a:ea typeface="Source Sans Pro"/>
                <a:cs typeface="Source Sans Pro"/>
                <a:sym typeface="Source Sans Pro"/>
              </a:rPr>
              <a:t>Ricerca tra le collezioni di testi</a:t>
            </a:r>
            <a:endParaRPr sz="2800" b="1">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89" y="1323476"/>
            <a:ext cx="7409189" cy="2689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lnSpc>
                <a:spcPct val="150000"/>
              </a:lnSpc>
            </a:pPr>
            <a:r>
              <a:rPr lang="en-GB" sz="1400" b="1">
                <a:solidFill>
                  <a:srgbClr val="1768A9"/>
                </a:solidFill>
                <a:latin typeface="+mn-lt"/>
                <a:ea typeface="Source Sans Pro"/>
                <a:cs typeface="Source Sans Pro"/>
                <a:sym typeface="Source Sans Pro"/>
                <a:hlinkClick r:id="rId4">
                  <a:extLst>
                    <a:ext uri="{A12FA001-AC4F-418D-AE19-62706E023703}">
                      <ahyp:hlinkClr xmlns:ahyp="http://schemas.microsoft.com/office/drawing/2018/hyperlinkcolor" val="tx"/>
                    </a:ext>
                  </a:extLst>
                </a:hlinkClick>
              </a:rPr>
              <a:t>Federated Content Search</a:t>
            </a:r>
            <a:endParaRPr lang="en-GB" sz="1400">
              <a:solidFill>
                <a:srgbClr val="1768A9"/>
              </a:solidFill>
              <a:latin typeface="+mn-lt"/>
              <a:ea typeface="Source Sans Pro"/>
              <a:cs typeface="Source Sans Pro"/>
              <a:sym typeface="Source Sans Pro"/>
            </a:endParaRPr>
          </a:p>
          <a:p>
            <a:pPr marL="285750" indent="-285750" algn="l">
              <a:lnSpc>
                <a:spcPct val="150000"/>
              </a:lnSpc>
              <a:buSzPct val="100000"/>
              <a:buFont typeface="Arial" panose="020B0604020202020204" pitchFamily="34" charset="0"/>
              <a:buChar char="•"/>
            </a:pPr>
            <a:r>
              <a:rPr lang="it-IT" sz="1400">
                <a:solidFill>
                  <a:srgbClr val="0B2134"/>
                </a:solidFill>
                <a:latin typeface="+mn-lt"/>
                <a:ea typeface="Source Sans Pro"/>
                <a:cs typeface="Source Sans Pro"/>
                <a:sym typeface="Source Sans Pro"/>
              </a:rPr>
              <a:t>Un motore di ricerca per individuare modelli linguistici specifici in diverse raccolte di testi</a:t>
            </a:r>
          </a:p>
          <a:p>
            <a:pPr marL="285750" indent="-285750" algn="l">
              <a:lnSpc>
                <a:spcPct val="150000"/>
              </a:lnSpc>
              <a:buSzPct val="100000"/>
              <a:buFont typeface="Arial" panose="020B0604020202020204" pitchFamily="34" charset="0"/>
              <a:buChar char="•"/>
            </a:pPr>
            <a:r>
              <a:rPr lang="it-IT" sz="1400">
                <a:solidFill>
                  <a:srgbClr val="0B2134"/>
                </a:solidFill>
                <a:latin typeface="+mn-lt"/>
                <a:ea typeface="Source Sans Pro"/>
                <a:cs typeface="Source Sans Pro"/>
                <a:sym typeface="Source Sans Pro"/>
              </a:rPr>
              <a:t>I dati stessi rimangono presso il Centro in cui sono ospitati</a:t>
            </a:r>
          </a:p>
          <a:p>
            <a:pPr marL="285750" indent="-285750" algn="l">
              <a:lnSpc>
                <a:spcPct val="150000"/>
              </a:lnSpc>
              <a:buSzPct val="100000"/>
              <a:buFont typeface="Arial" panose="020B0604020202020204" pitchFamily="34" charset="0"/>
              <a:buChar char="•"/>
            </a:pPr>
            <a:r>
              <a:rPr lang="it-IT" sz="1400">
                <a:solidFill>
                  <a:srgbClr val="0B2134"/>
                </a:solidFill>
                <a:latin typeface="+mn-lt"/>
                <a:ea typeface="Source Sans Pro"/>
                <a:cs typeface="Source Sans Pro"/>
                <a:sym typeface="Source Sans Pro"/>
              </a:rPr>
              <a:t>Può essere utilizzato come primo passo per scoprire dove sono ospitate risorse interessanti</a:t>
            </a:r>
          </a:p>
          <a:p>
            <a:pPr marL="285750" indent="-285750" algn="l">
              <a:lnSpc>
                <a:spcPct val="150000"/>
              </a:lnSpc>
              <a:buSzPct val="100000"/>
              <a:buFont typeface="Arial" panose="020B0604020202020204" pitchFamily="34" charset="0"/>
              <a:buChar char="•"/>
            </a:pPr>
            <a:r>
              <a:rPr lang="it-IT" sz="1400">
                <a:solidFill>
                  <a:srgbClr val="0B2134"/>
                </a:solidFill>
                <a:latin typeface="+mn-lt"/>
                <a:ea typeface="Source Sans Pro"/>
                <a:cs typeface="Source Sans Pro"/>
                <a:sym typeface="Source Sans Pro"/>
              </a:rPr>
              <a:t>Non è possibile classificare i risultati della ricerca, ma è possibile scaricarli in vari formati ed eseguire ulteriori analisi con altri strumenti</a:t>
            </a:r>
            <a:endParaRPr lang="en-GB" sz="1400">
              <a:solidFill>
                <a:srgbClr val="216498"/>
              </a:solidFill>
              <a:latin typeface="Source Sans Pro"/>
              <a:ea typeface="Source Sans Pro"/>
              <a:cs typeface="Source Sans Pro"/>
              <a:sym typeface="Source Sans Pro"/>
            </a:endParaRPr>
          </a:p>
          <a:p>
            <a:pPr algn="l"/>
            <a:endParaRPr lang="en-GB" sz="1400">
              <a:solidFill>
                <a:srgbClr val="216498"/>
              </a:solidFill>
              <a:latin typeface="Source Sans Pro"/>
              <a:ea typeface="Source Sans Pro"/>
              <a:cs typeface="Source Sans Pro"/>
              <a:sym typeface="Source Sans Pro"/>
            </a:endParaRPr>
          </a:p>
          <a:p>
            <a:pPr algn="l"/>
            <a:endParaRPr lang="en-GB" sz="1400">
              <a:solidFill>
                <a:srgbClr val="216498"/>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2915496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sz="2800" b="1" err="1">
                <a:solidFill>
                  <a:srgbClr val="216498"/>
                </a:solidFill>
                <a:latin typeface="+mj-lt"/>
                <a:ea typeface="Source Sans Pro"/>
                <a:cs typeface="Source Sans Pro"/>
                <a:sym typeface="Source Sans Pro"/>
              </a:rPr>
              <a:t>Federated</a:t>
            </a:r>
            <a:r>
              <a:rPr lang="it-IT" sz="2800" b="1">
                <a:solidFill>
                  <a:srgbClr val="216498"/>
                </a:solidFill>
                <a:latin typeface="+mj-lt"/>
                <a:ea typeface="Source Sans Pro"/>
                <a:cs typeface="Source Sans Pro"/>
                <a:sym typeface="Source Sans Pro"/>
              </a:rPr>
              <a:t> Content </a:t>
            </a:r>
            <a:r>
              <a:rPr lang="it-IT" sz="2800" b="1" err="1">
                <a:solidFill>
                  <a:srgbClr val="216498"/>
                </a:solidFill>
                <a:latin typeface="+mj-lt"/>
                <a:ea typeface="Source Sans Pro"/>
                <a:cs typeface="Source Sans Pro"/>
                <a:sym typeface="Source Sans Pro"/>
              </a:rPr>
              <a:t>Search</a:t>
            </a:r>
            <a:endParaRPr sz="2800" b="1">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90" y="1323476"/>
            <a:ext cx="7194884" cy="2689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GB" sz="1400">
                <a:solidFill>
                  <a:srgbClr val="0B2134"/>
                </a:solidFill>
                <a:latin typeface="+mn-lt"/>
                <a:ea typeface="Source Sans Pro"/>
                <a:cs typeface="Source Sans Pro"/>
                <a:sym typeface="Source Sans Pro"/>
              </a:rPr>
              <a:t>Come </a:t>
            </a:r>
            <a:r>
              <a:rPr lang="en-GB" sz="1400" err="1">
                <a:solidFill>
                  <a:srgbClr val="0B2134"/>
                </a:solidFill>
                <a:latin typeface="+mn-lt"/>
                <a:ea typeface="Source Sans Pro"/>
                <a:cs typeface="Source Sans Pro"/>
                <a:sym typeface="Source Sans Pro"/>
              </a:rPr>
              <a:t>funziona</a:t>
            </a:r>
            <a:r>
              <a:rPr lang="en-GB" sz="1400">
                <a:solidFill>
                  <a:srgbClr val="0B2134"/>
                </a:solidFill>
                <a:latin typeface="+mn-lt"/>
                <a:ea typeface="Source Sans Pro"/>
                <a:cs typeface="Source Sans Pro"/>
                <a:sym typeface="Source Sans Pro"/>
              </a:rPr>
              <a:t>:</a:t>
            </a:r>
          </a:p>
          <a:p>
            <a:pPr algn="l"/>
            <a:endParaRPr lang="en-GB" sz="1400">
              <a:solidFill>
                <a:srgbClr val="0B2134"/>
              </a:solidFill>
              <a:latin typeface="+mn-lt"/>
              <a:ea typeface="Source Sans Pro"/>
              <a:cs typeface="Source Sans Pro"/>
              <a:sym typeface="Source Sans Pro"/>
            </a:endParaRPr>
          </a:p>
          <a:p>
            <a:pPr marL="285750" indent="-285750" algn="l">
              <a:lnSpc>
                <a:spcPct val="150000"/>
              </a:lnSpc>
              <a:buSzPct val="100000"/>
              <a:buFont typeface="Arial" panose="020B0604020202020204" pitchFamily="34" charset="0"/>
              <a:buChar char="•"/>
            </a:pPr>
            <a:r>
              <a:rPr lang="it-IT" sz="1400">
                <a:solidFill>
                  <a:srgbClr val="0B2134"/>
                </a:solidFill>
                <a:latin typeface="+mn-lt"/>
                <a:ea typeface="Source Sans Pro"/>
                <a:cs typeface="Source Sans Pro"/>
                <a:sym typeface="Source Sans Pro"/>
              </a:rPr>
              <a:t>Selezionare la lingua e il linguaggio di interrogazione (CQL)</a:t>
            </a:r>
          </a:p>
          <a:p>
            <a:pPr marL="285750" indent="-285750" algn="l">
              <a:lnSpc>
                <a:spcPct val="150000"/>
              </a:lnSpc>
              <a:buSzPct val="100000"/>
              <a:buFont typeface="Arial" panose="020B0604020202020204" pitchFamily="34" charset="0"/>
              <a:buChar char="•"/>
            </a:pPr>
            <a:r>
              <a:rPr lang="it-IT" sz="1400">
                <a:solidFill>
                  <a:srgbClr val="0B2134"/>
                </a:solidFill>
                <a:latin typeface="+mn-lt"/>
                <a:ea typeface="Source Sans Pro"/>
                <a:cs typeface="Source Sans Pro"/>
                <a:sym typeface="Source Sans Pro"/>
              </a:rPr>
              <a:t>Specificare le raccolte e il numero di risultati da visualizzare</a:t>
            </a:r>
          </a:p>
          <a:p>
            <a:pPr marL="285750" indent="-285750" algn="l">
              <a:lnSpc>
                <a:spcPct val="150000"/>
              </a:lnSpc>
              <a:buSzPct val="100000"/>
              <a:buFont typeface="Arial" panose="020B0604020202020204" pitchFamily="34" charset="0"/>
              <a:buChar char="•"/>
            </a:pPr>
            <a:r>
              <a:rPr lang="it-IT" sz="1400">
                <a:solidFill>
                  <a:srgbClr val="0B2134"/>
                </a:solidFill>
                <a:latin typeface="+mn-lt"/>
                <a:ea typeface="Source Sans Pro"/>
                <a:cs typeface="Source Sans Pro"/>
                <a:sym typeface="Source Sans Pro"/>
              </a:rPr>
              <a:t>Visualizzare i risultati della ricerca come Parola chiave nel contesto</a:t>
            </a:r>
          </a:p>
          <a:p>
            <a:pPr marL="285750" indent="-285750" algn="l">
              <a:lnSpc>
                <a:spcPct val="150000"/>
              </a:lnSpc>
              <a:buSzPct val="100000"/>
              <a:buFont typeface="Arial" panose="020B0604020202020204" pitchFamily="34" charset="0"/>
              <a:buChar char="•"/>
            </a:pPr>
            <a:r>
              <a:rPr lang="it-IT" sz="1400">
                <a:solidFill>
                  <a:srgbClr val="0B2134"/>
                </a:solidFill>
                <a:latin typeface="+mn-lt"/>
                <a:ea typeface="Source Sans Pro"/>
                <a:cs typeface="Source Sans Pro"/>
                <a:sym typeface="Source Sans Pro"/>
              </a:rPr>
              <a:t>Scaricare i risultati in diversi formati di file</a:t>
            </a:r>
            <a:endParaRPr lang="en-GB" sz="1400">
              <a:solidFill>
                <a:srgbClr val="216498"/>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924381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algn="ctr">
              <a:lnSpc>
                <a:spcPct val="115000"/>
              </a:lnSpc>
            </a:pPr>
            <a:r>
              <a:rPr lang="en-GB" sz="2400" b="1" err="1">
                <a:solidFill>
                  <a:srgbClr val="216498"/>
                </a:solidFill>
                <a:latin typeface="+mj-lt"/>
                <a:ea typeface="Source Sans Pro"/>
                <a:cs typeface="Source Sans Pro"/>
              </a:rPr>
              <a:t>Scienza</a:t>
            </a:r>
            <a:r>
              <a:rPr lang="en-GB" sz="2400" b="1">
                <a:solidFill>
                  <a:srgbClr val="216498"/>
                </a:solidFill>
                <a:latin typeface="+mj-lt"/>
                <a:ea typeface="Source Sans Pro"/>
                <a:cs typeface="Source Sans Pro"/>
              </a:rPr>
              <a:t> Aperta: un nuovo </a:t>
            </a:r>
            <a:r>
              <a:rPr lang="en-GB" sz="2400" b="1" err="1">
                <a:solidFill>
                  <a:srgbClr val="216498"/>
                </a:solidFill>
                <a:latin typeface="+mj-lt"/>
                <a:ea typeface="Source Sans Pro"/>
                <a:cs typeface="Source Sans Pro"/>
              </a:rPr>
              <a:t>paradigma</a:t>
            </a:r>
            <a:endParaRPr lang="en-GB" sz="2400" b="1" err="1">
              <a:solidFill>
                <a:srgbClr val="216498"/>
              </a:solidFill>
              <a:latin typeface="+mj-lt"/>
              <a:ea typeface="Source Sans Pro" panose="020B0503030403020204" pitchFamily="34" charset="0"/>
              <a:cs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9406" y="1123473"/>
            <a:ext cx="7194884" cy="2689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it-IT" sz="1600">
                <a:solidFill>
                  <a:srgbClr val="333333"/>
                </a:solidFill>
                <a:highlight>
                  <a:srgbClr val="FFFFFF"/>
                </a:highlight>
                <a:latin typeface="+mn-lt"/>
                <a:ea typeface="Questrial"/>
                <a:sym typeface="Questrial"/>
              </a:rPr>
              <a:t>La Scienza Aperta (Open Science) rappresenta un nuovo approccio al processo scientifico basato sul lavoro cooperativo e su nuove modalità di diffusione della conoscenza attraverso l'utilizzo di tecnologie digitali e di nuovi strumenti di collaborazione</a:t>
            </a:r>
            <a:r>
              <a:rPr lang="it-IT" sz="1600">
                <a:solidFill>
                  <a:srgbClr val="333333"/>
                </a:solidFill>
                <a:highlight>
                  <a:srgbClr val="FFFFFF"/>
                </a:highlight>
                <a:latin typeface="+mn-lt"/>
                <a:ea typeface="Questrial"/>
                <a:cs typeface="Questrial"/>
                <a:sym typeface="Questrial"/>
              </a:rPr>
              <a:t> (</a:t>
            </a:r>
            <a:r>
              <a:rPr lang="it-IT" sz="1600" u="sng">
                <a:solidFill>
                  <a:schemeClr val="hlink"/>
                </a:solidFill>
                <a:highlight>
                  <a:srgbClr val="FFFFFF"/>
                </a:highlight>
                <a:latin typeface="+mn-lt"/>
                <a:ea typeface="Questrial"/>
                <a:cs typeface="Questrial"/>
                <a:sym typeface="Questrial"/>
                <a:hlinkClick r:id="rId4">
                  <a:extLst>
                    <a:ext uri="{A12FA001-AC4F-418D-AE19-62706E023703}">
                      <ahyp:hlinkClr xmlns:ahyp="http://schemas.microsoft.com/office/drawing/2018/hyperlinkcolor" val="tx"/>
                    </a:ext>
                  </a:extLst>
                </a:hlinkClick>
              </a:rPr>
              <a:t>European Commission, 2016</a:t>
            </a:r>
            <a:r>
              <a:rPr lang="it-IT" sz="1600">
                <a:solidFill>
                  <a:srgbClr val="333333"/>
                </a:solidFill>
                <a:highlight>
                  <a:srgbClr val="FFFFFF"/>
                </a:highlight>
                <a:latin typeface="+mn-lt"/>
                <a:ea typeface="Questrial"/>
                <a:cs typeface="Questrial"/>
                <a:sym typeface="Questrial"/>
              </a:rPr>
              <a:t>)"</a:t>
            </a:r>
            <a:endParaRPr lang="it-IT"/>
          </a:p>
          <a:p>
            <a:pPr marL="0" lvl="0" indent="0" algn="l" rtl="0">
              <a:spcBef>
                <a:spcPts val="0"/>
              </a:spcBef>
              <a:spcAft>
                <a:spcPts val="0"/>
              </a:spcAft>
              <a:buNone/>
            </a:pPr>
            <a:endParaRPr lang="it-IT" sz="1600">
              <a:solidFill>
                <a:srgbClr val="333333"/>
              </a:solidFill>
              <a:highlight>
                <a:srgbClr val="FFFFFF"/>
              </a:highlight>
              <a:latin typeface="+mn-lt"/>
              <a:ea typeface="Questrial"/>
              <a:cs typeface="Questrial"/>
            </a:endParaRPr>
          </a:p>
          <a:p>
            <a:pPr marL="0" lvl="0" indent="0" algn="l" rtl="0">
              <a:spcBef>
                <a:spcPts val="0"/>
              </a:spcBef>
              <a:spcAft>
                <a:spcPts val="0"/>
              </a:spcAft>
              <a:buNone/>
            </a:pPr>
            <a:endParaRPr lang="it-IT" sz="1600">
              <a:solidFill>
                <a:srgbClr val="333333"/>
              </a:solidFill>
              <a:highlight>
                <a:srgbClr val="FFFFFF"/>
              </a:highlight>
              <a:latin typeface="+mn-lt"/>
              <a:ea typeface="Questrial"/>
              <a:cs typeface="Questrial"/>
            </a:endParaRPr>
          </a:p>
          <a:p>
            <a:pPr algn="l"/>
            <a:r>
              <a:rPr lang="it-IT" sz="1600">
                <a:solidFill>
                  <a:srgbClr val="333333"/>
                </a:solidFill>
                <a:highlight>
                  <a:srgbClr val="FFFFFF"/>
                </a:highlight>
                <a:latin typeface="+mn-lt"/>
                <a:ea typeface="Questrial"/>
                <a:sym typeface="Questrial"/>
              </a:rPr>
              <a:t>La scienza aperta comprende l'accesso libero agli articoli scientifici, l'accesso ai dati della ricerca pubblica e la ricerca collaborativa abilitata da strumenti e incentivi TIC</a:t>
            </a:r>
            <a:r>
              <a:rPr lang="en-US" sz="1600">
                <a:solidFill>
                  <a:srgbClr val="333333"/>
                </a:solidFill>
                <a:highlight>
                  <a:srgbClr val="FFFFFF"/>
                </a:highlight>
                <a:latin typeface="+mn-lt"/>
                <a:ea typeface="Questrial"/>
                <a:cs typeface="Questrial"/>
                <a:sym typeface="Questrial"/>
              </a:rPr>
              <a:t> (</a:t>
            </a:r>
            <a:r>
              <a:rPr lang="en-US" sz="1600" u="sng">
                <a:solidFill>
                  <a:schemeClr val="hlink"/>
                </a:solidFill>
                <a:highlight>
                  <a:srgbClr val="FFFFFF"/>
                </a:highlight>
                <a:latin typeface="+mn-lt"/>
                <a:ea typeface="Questrial"/>
                <a:cs typeface="Questrial"/>
                <a:sym typeface="Questrial"/>
                <a:hlinkClick r:id="rId5">
                  <a:extLst>
                    <a:ext uri="{A12FA001-AC4F-418D-AE19-62706E023703}">
                      <ahyp:hlinkClr xmlns:ahyp="http://schemas.microsoft.com/office/drawing/2018/hyperlinkcolor" val="tx"/>
                    </a:ext>
                  </a:extLst>
                </a:hlinkClick>
              </a:rPr>
              <a:t>OCSE, 2015</a:t>
            </a:r>
            <a:r>
              <a:rPr lang="en-US" sz="1600">
                <a:solidFill>
                  <a:srgbClr val="333333"/>
                </a:solidFill>
                <a:highlight>
                  <a:srgbClr val="FFFFFF"/>
                </a:highlight>
                <a:latin typeface="+mn-lt"/>
                <a:ea typeface="Questrial"/>
                <a:cs typeface="Questrial"/>
                <a:sym typeface="Questrial"/>
              </a:rPr>
              <a:t>)</a:t>
            </a:r>
            <a:endParaRPr lang="en-US" sz="1600">
              <a:solidFill>
                <a:srgbClr val="000000"/>
              </a:solidFill>
              <a:latin typeface="+mn-lt"/>
              <a:ea typeface="Questrial"/>
              <a:cs typeface="Questrial"/>
            </a:endParaRPr>
          </a:p>
          <a:p>
            <a:pPr algn="l"/>
            <a:endParaRPr lang="en-US" sz="1600">
              <a:solidFill>
                <a:srgbClr val="333333"/>
              </a:solidFill>
              <a:highlight>
                <a:srgbClr val="FFFFFF"/>
              </a:highlight>
              <a:latin typeface="+mn-lt"/>
              <a:ea typeface="Questrial"/>
              <a:cs typeface="Questrial"/>
            </a:endParaRPr>
          </a:p>
          <a:p>
            <a:pPr algn="l"/>
            <a:endParaRPr lang="en-US" sz="1600">
              <a:solidFill>
                <a:srgbClr val="333333"/>
              </a:solidFill>
              <a:highlight>
                <a:srgbClr val="FFFFFF"/>
              </a:highlight>
              <a:latin typeface="+mn-lt"/>
              <a:ea typeface="Questrial"/>
              <a:cs typeface="Questrial"/>
            </a:endParaRPr>
          </a:p>
          <a:p>
            <a:r>
              <a:rPr lang="en-US" sz="1600">
                <a:solidFill>
                  <a:srgbClr val="333333"/>
                </a:solidFill>
                <a:highlight>
                  <a:srgbClr val="FFFFFF"/>
                </a:highlight>
                <a:latin typeface="+mn-lt"/>
                <a:ea typeface="Questrial"/>
                <a:hlinkClick r:id="rId6"/>
              </a:rPr>
              <a:t>https://open-science.it/cos-e-l-open-science</a:t>
            </a:r>
            <a:r>
              <a:rPr lang="en-US" sz="1600">
                <a:solidFill>
                  <a:srgbClr val="333333"/>
                </a:solidFill>
                <a:highlight>
                  <a:srgbClr val="FFFFFF"/>
                </a:highlight>
                <a:latin typeface="+mn-lt"/>
                <a:ea typeface="Questrial"/>
              </a:rPr>
              <a:t> </a:t>
            </a:r>
            <a:endParaRPr lang="en-US"/>
          </a:p>
        </p:txBody>
      </p:sp>
    </p:spTree>
    <p:extLst>
      <p:ext uri="{BB962C8B-B14F-4D97-AF65-F5344CB8AC3E}">
        <p14:creationId xmlns:p14="http://schemas.microsoft.com/office/powerpoint/2010/main" val="12160959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3" y="311674"/>
            <a:ext cx="6003772"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err="1">
                <a:solidFill>
                  <a:srgbClr val="216498"/>
                </a:solidFill>
                <a:latin typeface="+mj-lt"/>
                <a:ea typeface="Source Sans Pro"/>
                <a:cs typeface="Source Sans Pro"/>
                <a:sym typeface="Source Sans Pro"/>
              </a:rPr>
              <a:t>Trovare</a:t>
            </a:r>
            <a:r>
              <a:rPr lang="en-GB" sz="2400" b="1">
                <a:solidFill>
                  <a:srgbClr val="216498"/>
                </a:solidFill>
                <a:latin typeface="+mj-lt"/>
                <a:ea typeface="Source Sans Pro"/>
                <a:cs typeface="Source Sans Pro"/>
                <a:sym typeface="Source Sans Pro"/>
              </a:rPr>
              <a:t> </a:t>
            </a:r>
            <a:r>
              <a:rPr lang="en-GB" sz="2400" b="1" err="1">
                <a:solidFill>
                  <a:srgbClr val="216498"/>
                </a:solidFill>
                <a:latin typeface="+mj-lt"/>
                <a:ea typeface="Source Sans Pro"/>
                <a:cs typeface="Source Sans Pro"/>
                <a:sym typeface="Source Sans Pro"/>
              </a:rPr>
              <a:t>Strumenti</a:t>
            </a:r>
            <a:r>
              <a:rPr lang="en-GB" sz="2400" b="1">
                <a:solidFill>
                  <a:srgbClr val="216498"/>
                </a:solidFill>
                <a:latin typeface="+mj-lt"/>
                <a:ea typeface="Source Sans Pro"/>
                <a:cs typeface="Source Sans Pro"/>
                <a:sym typeface="Source Sans Pro"/>
              </a:rPr>
              <a:t> di </a:t>
            </a:r>
            <a:r>
              <a:rPr lang="en-GB" sz="2400" b="1" err="1">
                <a:solidFill>
                  <a:srgbClr val="216498"/>
                </a:solidFill>
                <a:latin typeface="+mj-lt"/>
                <a:ea typeface="Source Sans Pro"/>
                <a:cs typeface="Source Sans Pro"/>
                <a:sym typeface="Source Sans Pro"/>
              </a:rPr>
              <a:t>Analisi</a:t>
            </a:r>
            <a:r>
              <a:rPr lang="en-GB" sz="2400" b="1">
                <a:solidFill>
                  <a:srgbClr val="216498"/>
                </a:solidFill>
                <a:latin typeface="+mj-lt"/>
                <a:ea typeface="Source Sans Pro"/>
                <a:cs typeface="Source Sans Pro"/>
                <a:sym typeface="Source Sans Pro"/>
              </a:rPr>
              <a:t> </a:t>
            </a:r>
            <a:r>
              <a:rPr lang="en-GB" sz="2400" b="1" err="1">
                <a:solidFill>
                  <a:srgbClr val="216498"/>
                </a:solidFill>
                <a:latin typeface="+mj-lt"/>
                <a:ea typeface="Source Sans Pro"/>
                <a:cs typeface="Source Sans Pro"/>
                <a:sym typeface="Source Sans Pro"/>
              </a:rPr>
              <a:t>Linguistica</a:t>
            </a:r>
            <a:endParaRPr sz="2800" b="1">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90" y="1323476"/>
            <a:ext cx="7194884" cy="2689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lnSpc>
                <a:spcPct val="150000"/>
              </a:lnSpc>
            </a:pPr>
            <a:r>
              <a:rPr lang="en-GB" sz="1400" b="1">
                <a:solidFill>
                  <a:srgbClr val="1768A9"/>
                </a:solidFill>
                <a:latin typeface="+mn-lt"/>
                <a:ea typeface="Source Sans Pro"/>
                <a:cs typeface="Source Sans Pro"/>
                <a:sym typeface="Source Sans Pro"/>
                <a:hlinkClick r:id="rId4">
                  <a:extLst>
                    <a:ext uri="{A12FA001-AC4F-418D-AE19-62706E023703}">
                      <ahyp:hlinkClr xmlns:ahyp="http://schemas.microsoft.com/office/drawing/2018/hyperlinkcolor" val="tx"/>
                    </a:ext>
                  </a:extLst>
                </a:hlinkClick>
              </a:rPr>
              <a:t>Language Resource Switchboard</a:t>
            </a:r>
            <a:endParaRPr lang="en-GB" sz="1400">
              <a:solidFill>
                <a:srgbClr val="1768A9"/>
              </a:solidFill>
              <a:latin typeface="+mn-lt"/>
              <a:ea typeface="Source Sans Pro"/>
              <a:cs typeface="Source Sans Pro"/>
              <a:sym typeface="Source Sans Pro"/>
            </a:endParaRPr>
          </a:p>
          <a:p>
            <a:pPr marL="285750" indent="-285750" algn="l">
              <a:lnSpc>
                <a:spcPct val="150000"/>
              </a:lnSpc>
              <a:buSzPct val="100000"/>
              <a:buFont typeface="Arial" panose="020B0604020202020204" pitchFamily="34" charset="0"/>
              <a:buChar char="•"/>
            </a:pPr>
            <a:r>
              <a:rPr lang="it-IT" sz="1400">
                <a:solidFill>
                  <a:srgbClr val="0B2134"/>
                </a:solidFill>
                <a:latin typeface="+mn-lt"/>
                <a:ea typeface="Source Sans Pro"/>
                <a:cs typeface="Source Sans Pro"/>
                <a:sym typeface="Source Sans Pro"/>
              </a:rPr>
              <a:t>Un servizio centrale che consente di caricare un testo o un URL e di trovare uno strumento web corrispondente per analizzarlo, visualizzarlo o tradurlo</a:t>
            </a:r>
            <a:endParaRPr lang="it-IT" sz="1400">
              <a:solidFill>
                <a:srgbClr val="0B2134"/>
              </a:solidFill>
              <a:latin typeface="+mn-lt"/>
              <a:ea typeface="Source Sans Pro"/>
              <a:cs typeface="Source Sans Pro"/>
            </a:endParaRPr>
          </a:p>
          <a:p>
            <a:pPr marL="285750" indent="-285750" algn="l">
              <a:lnSpc>
                <a:spcPct val="150000"/>
              </a:lnSpc>
              <a:buSzPct val="100000"/>
              <a:buFont typeface="Arial" panose="020B0604020202020204" pitchFamily="34" charset="0"/>
              <a:buChar char="•"/>
            </a:pPr>
            <a:r>
              <a:rPr lang="it-IT" sz="1400">
                <a:solidFill>
                  <a:srgbClr val="0B2134"/>
                </a:solidFill>
                <a:latin typeface="+mn-lt"/>
                <a:ea typeface="Source Sans Pro"/>
                <a:cs typeface="Source Sans Pro"/>
                <a:sym typeface="Source Sans Pro"/>
              </a:rPr>
              <a:t>Vi si può accedere da altri archivi e servizi di dati di ricerca, ad esempio VLO, Virtual Collection </a:t>
            </a:r>
            <a:r>
              <a:rPr lang="it-IT" sz="1400" err="1">
                <a:solidFill>
                  <a:srgbClr val="0B2134"/>
                </a:solidFill>
                <a:latin typeface="+mn-lt"/>
                <a:ea typeface="Source Sans Pro"/>
                <a:cs typeface="Source Sans Pro"/>
                <a:sym typeface="Source Sans Pro"/>
              </a:rPr>
              <a:t>Registry</a:t>
            </a:r>
            <a:r>
              <a:rPr lang="it-IT" sz="1400">
                <a:solidFill>
                  <a:srgbClr val="0B2134"/>
                </a:solidFill>
                <a:latin typeface="+mn-lt"/>
                <a:ea typeface="Source Sans Pro"/>
                <a:cs typeface="Source Sans Pro"/>
                <a:sym typeface="Source Sans Pro"/>
              </a:rPr>
              <a:t>, ARCHE, DARIAH-DE Repository, PARTHENOS VRE e </a:t>
            </a:r>
            <a:r>
              <a:rPr lang="it-IT" sz="1400" err="1">
                <a:solidFill>
                  <a:srgbClr val="0B2134"/>
                </a:solidFill>
                <a:latin typeface="+mn-lt"/>
                <a:ea typeface="Source Sans Pro"/>
                <a:cs typeface="Source Sans Pro"/>
                <a:sym typeface="Source Sans Pro"/>
              </a:rPr>
              <a:t>TextGrid</a:t>
            </a:r>
            <a:r>
              <a:rPr lang="it-IT" sz="1400">
                <a:solidFill>
                  <a:srgbClr val="0B2134"/>
                </a:solidFill>
                <a:latin typeface="+mn-lt"/>
                <a:ea typeface="Source Sans Pro"/>
                <a:cs typeface="Source Sans Pro"/>
                <a:sym typeface="Source Sans Pro"/>
              </a:rPr>
              <a:t>.</a:t>
            </a:r>
            <a:endParaRPr lang="en-GB" sz="1400">
              <a:solidFill>
                <a:srgbClr val="216498"/>
              </a:solidFill>
              <a:latin typeface="Source Sans Pro"/>
              <a:ea typeface="Source Sans Pro"/>
              <a:cs typeface="Source Sans Pro"/>
              <a:sym typeface="Source Sans Pro"/>
            </a:endParaRPr>
          </a:p>
          <a:p>
            <a:pPr algn="l"/>
            <a:endParaRPr lang="en-GB" sz="1400">
              <a:solidFill>
                <a:srgbClr val="216498"/>
              </a:solidFill>
              <a:latin typeface="Source Sans Pro"/>
              <a:ea typeface="Source Sans Pro"/>
              <a:cs typeface="Source Sans Pro"/>
              <a:sym typeface="Source Sans Pro"/>
            </a:endParaRPr>
          </a:p>
          <a:p>
            <a:pPr algn="l"/>
            <a:r>
              <a:rPr lang="en-GB" sz="1400">
                <a:solidFill>
                  <a:srgbClr val="1768A9"/>
                </a:solidFill>
                <a:latin typeface="Source Sans Pro"/>
                <a:ea typeface="Source Sans Pro"/>
                <a:cs typeface="Source Sans Pro"/>
                <a:hlinkClick r:id="rId5">
                  <a:extLst>
                    <a:ext uri="{A12FA001-AC4F-418D-AE19-62706E023703}">
                      <ahyp:hlinkClr xmlns:ahyp="http://schemas.microsoft.com/office/drawing/2018/hyperlinkcolor" val="tx"/>
                    </a:ext>
                  </a:extLst>
                </a:hlinkClick>
              </a:rPr>
              <a:t>Accesso integrato dal VLO</a:t>
            </a:r>
            <a:endParaRPr lang="en-GB" sz="1400">
              <a:solidFill>
                <a:srgbClr val="1768A9"/>
              </a:solidFill>
              <a:latin typeface="Source Sans Pro"/>
              <a:ea typeface="Source Sans Pro"/>
              <a:cs typeface="Source Sans Pro"/>
            </a:endParaRPr>
          </a:p>
        </p:txBody>
      </p:sp>
    </p:spTree>
    <p:extLst>
      <p:ext uri="{BB962C8B-B14F-4D97-AF65-F5344CB8AC3E}">
        <p14:creationId xmlns:p14="http://schemas.microsoft.com/office/powerpoint/2010/main" val="19737830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193390" y="311674"/>
            <a:ext cx="7194884" cy="674040"/>
          </a:xfrm>
          <a:prstGeom prst="rect">
            <a:avLst/>
          </a:prstGeom>
        </p:spPr>
        <p:txBody>
          <a:bodyPr spcFirstLastPara="1" wrap="square" lIns="91425" tIns="91425" rIns="91425" bIns="91425" anchor="t" anchorCtr="0">
            <a:noAutofit/>
          </a:bodyPr>
          <a:lstStyle/>
          <a:p>
            <a:pPr algn="ctr">
              <a:lnSpc>
                <a:spcPct val="115000"/>
              </a:lnSpc>
            </a:pPr>
            <a:r>
              <a:rPr lang="en-GB" sz="2400" b="1">
                <a:solidFill>
                  <a:srgbClr val="216498"/>
                </a:solidFill>
                <a:latin typeface="+mj-lt"/>
                <a:ea typeface="Source Sans Pro"/>
                <a:cs typeface="Source Sans Pro"/>
              </a:rPr>
              <a:t>Natural Language Processing - NLP</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7" name="CasellaDiTesto 6">
            <a:extLst>
              <a:ext uri="{FF2B5EF4-FFF2-40B4-BE49-F238E27FC236}">
                <a16:creationId xmlns:a16="http://schemas.microsoft.com/office/drawing/2014/main" id="{599262DC-C586-72D3-64ED-EE13F889D8EC}"/>
              </a:ext>
            </a:extLst>
          </p:cNvPr>
          <p:cNvSpPr txBox="1"/>
          <p:nvPr/>
        </p:nvSpPr>
        <p:spPr>
          <a:xfrm>
            <a:off x="1075765" y="1290918"/>
            <a:ext cx="7482541" cy="3516347"/>
          </a:xfrm>
          <a:prstGeom prst="rect">
            <a:avLst/>
          </a:prstGeom>
          <a:noFill/>
        </p:spPr>
        <p:txBody>
          <a:bodyPr wrap="square" lIns="91440" tIns="45720" rIns="91440" bIns="45720" rtlCol="0" anchor="t">
            <a:spAutoFit/>
          </a:bodyPr>
          <a:lstStyle/>
          <a:p>
            <a:pPr>
              <a:lnSpc>
                <a:spcPct val="150000"/>
              </a:lnSpc>
            </a:pPr>
            <a:r>
              <a:rPr lang="it-IT" sz="1600" b="1" i="0" u="none" strike="noStrike">
                <a:solidFill>
                  <a:srgbClr val="000000"/>
                </a:solidFill>
                <a:effectLst/>
              </a:rPr>
              <a:t>NLP o </a:t>
            </a:r>
            <a:r>
              <a:rPr lang="it-IT" sz="1600" b="1"/>
              <a:t>Trattamento Automatico del</a:t>
            </a:r>
            <a:r>
              <a:rPr lang="it-IT" sz="1600" b="1" i="0" u="none" strike="noStrike">
                <a:solidFill>
                  <a:srgbClr val="000000"/>
                </a:solidFill>
                <a:effectLst/>
              </a:rPr>
              <a:t> </a:t>
            </a:r>
            <a:r>
              <a:rPr lang="it-IT" sz="1600" b="1"/>
              <a:t>Linguaggio</a:t>
            </a:r>
            <a:r>
              <a:rPr lang="it-IT" sz="1600" b="1" i="0" u="none" strike="noStrike">
                <a:solidFill>
                  <a:srgbClr val="000000"/>
                </a:solidFill>
                <a:effectLst/>
              </a:rPr>
              <a:t> naturale</a:t>
            </a:r>
            <a:r>
              <a:rPr lang="it-IT" sz="1600" b="1"/>
              <a:t> </a:t>
            </a:r>
            <a:r>
              <a:rPr lang="it-IT" sz="1600"/>
              <a:t>è un </a:t>
            </a:r>
            <a:r>
              <a:rPr lang="it-IT" sz="1600" b="0" i="0" u="none" strike="noStrike">
                <a:solidFill>
                  <a:srgbClr val="000000"/>
                </a:solidFill>
                <a:effectLst/>
              </a:rPr>
              <a:t>campo di ricerca </a:t>
            </a:r>
            <a:r>
              <a:rPr lang="it-IT" sz="1600"/>
              <a:t>che applica l'elaborazione automatica (computer) del linguaggio naturale (umano) per svolgere compiti linguistici, quali:</a:t>
            </a:r>
            <a:endParaRPr lang="it-IT" sz="1600" b="0" i="0" u="none" strike="noStrike">
              <a:solidFill>
                <a:srgbClr val="000000"/>
              </a:solidFill>
              <a:effectLst/>
            </a:endParaRPr>
          </a:p>
          <a:p>
            <a:pPr marL="742950" lvl="1" indent="-285750" fontAlgn="base">
              <a:lnSpc>
                <a:spcPct val="150000"/>
              </a:lnSpc>
              <a:buFont typeface="Arial" panose="020B0604020202020204" pitchFamily="34" charset="0"/>
              <a:buChar char="•"/>
            </a:pPr>
            <a:r>
              <a:rPr lang="it-IT"/>
              <a:t>Traduzione automatica</a:t>
            </a:r>
            <a:endParaRPr lang="it-IT" b="0" i="0" u="none" strike="noStrike">
              <a:solidFill>
                <a:srgbClr val="000000"/>
              </a:solidFill>
              <a:effectLst/>
            </a:endParaRPr>
          </a:p>
          <a:p>
            <a:pPr marL="742950" lvl="1" indent="-285750" fontAlgn="base">
              <a:lnSpc>
                <a:spcPct val="150000"/>
              </a:lnSpc>
              <a:buFont typeface="Arial" panose="020B0604020202020204" pitchFamily="34" charset="0"/>
              <a:buChar char="•"/>
            </a:pPr>
            <a:r>
              <a:rPr lang="it-IT"/>
              <a:t>Estrazione di informazioni </a:t>
            </a:r>
            <a:endParaRPr lang="it-IT" b="0" i="0" u="none" strike="noStrike">
              <a:solidFill>
                <a:srgbClr val="000000"/>
              </a:solidFill>
              <a:effectLst/>
              <a:latin typeface="Arial" panose="020B0604020202020204" pitchFamily="34" charset="0"/>
            </a:endParaRPr>
          </a:p>
          <a:p>
            <a:pPr marL="742950" lvl="1" indent="-285750">
              <a:lnSpc>
                <a:spcPct val="150000"/>
              </a:lnSpc>
              <a:buFont typeface="Arial" panose="020B0604020202020204" pitchFamily="34" charset="0"/>
              <a:buChar char="•"/>
            </a:pPr>
            <a:r>
              <a:rPr lang="it-IT"/>
              <a:t>Apprendimento linguistico assistito da computer</a:t>
            </a:r>
          </a:p>
          <a:p>
            <a:pPr marL="742950" lvl="1" indent="-285750" rtl="0" fontAlgn="base">
              <a:lnSpc>
                <a:spcPct val="150000"/>
              </a:lnSpc>
              <a:spcBef>
                <a:spcPts val="0"/>
              </a:spcBef>
              <a:spcAft>
                <a:spcPts val="0"/>
              </a:spcAft>
              <a:buFont typeface="Arial" panose="020B0604020202020204" pitchFamily="34" charset="0"/>
              <a:buChar char="•"/>
            </a:pPr>
            <a:r>
              <a:rPr lang="it-IT"/>
              <a:t>Riconoscimento</a:t>
            </a:r>
            <a:r>
              <a:rPr lang="it-IT" b="0" i="0" u="none" strike="noStrike">
                <a:solidFill>
                  <a:srgbClr val="000000"/>
                </a:solidFill>
                <a:effectLst/>
              </a:rPr>
              <a:t> automatico del parlato</a:t>
            </a:r>
          </a:p>
          <a:p>
            <a:pPr marL="742950" lvl="1" indent="-285750">
              <a:lnSpc>
                <a:spcPct val="150000"/>
              </a:lnSpc>
              <a:buFont typeface="Arial" panose="020B0604020202020204" pitchFamily="34" charset="0"/>
              <a:buChar char="•"/>
            </a:pPr>
            <a:r>
              <a:rPr lang="it-IT"/>
              <a:t>(…. Sempre più anche generazione di testi in linguaggio naturale)</a:t>
            </a:r>
            <a:endParaRPr lang="it-IT" b="0" i="0" u="none" strike="noStrike">
              <a:solidFill>
                <a:srgbClr val="000000"/>
              </a:solidFill>
              <a:effectLst/>
              <a:latin typeface="Arial" panose="020B0604020202020204" pitchFamily="34" charset="0"/>
            </a:endParaRPr>
          </a:p>
          <a:p>
            <a:pPr rtl="0">
              <a:spcBef>
                <a:spcPts val="0"/>
              </a:spcBef>
              <a:spcAft>
                <a:spcPts val="0"/>
              </a:spcAft>
            </a:pPr>
            <a:endParaRPr lang="en-US" sz="1050" b="0">
              <a:effectLst/>
              <a:latin typeface="Arial" panose="020B0604020202020204" pitchFamily="34" charset="0"/>
            </a:endParaRPr>
          </a:p>
          <a:p>
            <a:endParaRPr lang="en-US" sz="1050">
              <a:latin typeface="Arial" panose="020B0604020202020204" pitchFamily="34" charset="0"/>
            </a:endParaRPr>
          </a:p>
          <a:p>
            <a:pPr rtl="0">
              <a:spcBef>
                <a:spcPts val="0"/>
              </a:spcBef>
              <a:spcAft>
                <a:spcPts val="0"/>
              </a:spcAft>
            </a:pPr>
            <a:r>
              <a:rPr lang="en-US" sz="1050"/>
              <a:t>[</a:t>
            </a:r>
            <a:r>
              <a:rPr lang="en-US" sz="1050" b="0" i="0" u="none" strike="noStrike">
                <a:solidFill>
                  <a:srgbClr val="000000"/>
                </a:solidFill>
                <a:effectLst/>
              </a:rPr>
              <a:t>Bender, Emily M. 2016. “Linguistic Typology in Natural Language Processing”. Linguistic Typology 20(3), 645-660]</a:t>
            </a:r>
            <a:endParaRPr lang="it-IT" sz="1600" b="0" i="0" u="none" strike="noStrike">
              <a:solidFill>
                <a:srgbClr val="000000"/>
              </a:solidFill>
              <a:effectLst/>
            </a:endParaRPr>
          </a:p>
          <a:p>
            <a:endParaRPr lang="it-IT"/>
          </a:p>
        </p:txBody>
      </p:sp>
    </p:spTree>
    <p:extLst>
      <p:ext uri="{BB962C8B-B14F-4D97-AF65-F5344CB8AC3E}">
        <p14:creationId xmlns:p14="http://schemas.microsoft.com/office/powerpoint/2010/main" val="16954922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193390" y="311674"/>
            <a:ext cx="7194884" cy="674040"/>
          </a:xfrm>
          <a:prstGeom prst="rect">
            <a:avLst/>
          </a:prstGeom>
        </p:spPr>
        <p:txBody>
          <a:bodyPr spcFirstLastPara="1" wrap="square" lIns="91425" tIns="91425" rIns="91425" bIns="91425" anchor="t" anchorCtr="0">
            <a:noAutofit/>
          </a:bodyPr>
          <a:lstStyle/>
          <a:p>
            <a:pPr algn="ctr">
              <a:lnSpc>
                <a:spcPct val="115000"/>
              </a:lnSpc>
            </a:pPr>
            <a:r>
              <a:rPr lang="en-GB" sz="2400" b="1" err="1">
                <a:solidFill>
                  <a:srgbClr val="216498"/>
                </a:solidFill>
                <a:latin typeface="+mj-lt"/>
                <a:ea typeface="Source Sans Pro"/>
                <a:cs typeface="Source Sans Pro"/>
              </a:rPr>
              <a:t>Applicazioni</a:t>
            </a:r>
            <a:r>
              <a:rPr lang="en-GB" sz="2400" b="1">
                <a:solidFill>
                  <a:srgbClr val="216498"/>
                </a:solidFill>
                <a:latin typeface="+mj-lt"/>
                <a:ea typeface="Source Sans Pro"/>
                <a:cs typeface="Source Sans Pro"/>
              </a:rPr>
              <a:t> </a:t>
            </a:r>
            <a:r>
              <a:rPr lang="en-GB" sz="2400" b="1" err="1">
                <a:solidFill>
                  <a:srgbClr val="216498"/>
                </a:solidFill>
                <a:latin typeface="+mj-lt"/>
                <a:ea typeface="Source Sans Pro"/>
                <a:cs typeface="Source Sans Pro"/>
              </a:rPr>
              <a:t>nell'ambito</a:t>
            </a:r>
            <a:r>
              <a:rPr lang="en-GB" sz="2400" b="1">
                <a:solidFill>
                  <a:srgbClr val="216498"/>
                </a:solidFill>
                <a:latin typeface="+mj-lt"/>
                <a:ea typeface="Source Sans Pro"/>
                <a:cs typeface="Source Sans Pro"/>
              </a:rPr>
              <a:t> </a:t>
            </a:r>
            <a:r>
              <a:rPr lang="en-GB" sz="2400" b="1" err="1">
                <a:solidFill>
                  <a:srgbClr val="216498"/>
                </a:solidFill>
                <a:latin typeface="+mj-lt"/>
                <a:ea typeface="Source Sans Pro"/>
                <a:cs typeface="Source Sans Pro"/>
              </a:rPr>
              <a:t>degli</a:t>
            </a:r>
            <a:r>
              <a:rPr lang="en-GB" sz="2400" b="1">
                <a:solidFill>
                  <a:srgbClr val="216498"/>
                </a:solidFill>
                <a:latin typeface="+mj-lt"/>
                <a:ea typeface="Source Sans Pro"/>
                <a:cs typeface="Source Sans Pro"/>
              </a:rPr>
              <a:t> </a:t>
            </a:r>
            <a:r>
              <a:rPr lang="en-GB" sz="2400" b="1" err="1">
                <a:solidFill>
                  <a:srgbClr val="216498"/>
                </a:solidFill>
                <a:latin typeface="+mj-lt"/>
                <a:ea typeface="Source Sans Pro"/>
                <a:cs typeface="Source Sans Pro"/>
              </a:rPr>
              <a:t>studi</a:t>
            </a:r>
            <a:r>
              <a:rPr lang="en-GB" sz="2400" b="1">
                <a:solidFill>
                  <a:srgbClr val="216498"/>
                </a:solidFill>
                <a:latin typeface="+mj-lt"/>
                <a:ea typeface="Source Sans Pro"/>
                <a:cs typeface="Source Sans Pro"/>
              </a:rPr>
              <a:t> </a:t>
            </a:r>
            <a:r>
              <a:rPr lang="en-GB" sz="2400" b="1" err="1">
                <a:solidFill>
                  <a:srgbClr val="216498"/>
                </a:solidFill>
                <a:latin typeface="+mj-lt"/>
                <a:ea typeface="Source Sans Pro"/>
                <a:cs typeface="Source Sans Pro"/>
              </a:rPr>
              <a:t>umanistici</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7" name="CasellaDiTesto 6">
            <a:extLst>
              <a:ext uri="{FF2B5EF4-FFF2-40B4-BE49-F238E27FC236}">
                <a16:creationId xmlns:a16="http://schemas.microsoft.com/office/drawing/2014/main" id="{599262DC-C586-72D3-64ED-EE13F889D8EC}"/>
              </a:ext>
            </a:extLst>
          </p:cNvPr>
          <p:cNvSpPr txBox="1"/>
          <p:nvPr/>
        </p:nvSpPr>
        <p:spPr>
          <a:xfrm>
            <a:off x="1075765" y="1290918"/>
            <a:ext cx="7482541" cy="3262432"/>
          </a:xfrm>
          <a:prstGeom prst="rect">
            <a:avLst/>
          </a:prstGeom>
          <a:noFill/>
        </p:spPr>
        <p:txBody>
          <a:bodyPr wrap="square" lIns="91440" tIns="45720" rIns="91440" bIns="45720" rtlCol="0" anchor="t">
            <a:spAutoFit/>
          </a:bodyPr>
          <a:lstStyle/>
          <a:p>
            <a:pPr marL="285750" indent="-285750">
              <a:lnSpc>
                <a:spcPct val="150000"/>
              </a:lnSpc>
              <a:buChar char="•"/>
            </a:pPr>
            <a:r>
              <a:rPr lang="it-IT" sz="1600" b="1"/>
              <a:t>Biblioteche / editoria</a:t>
            </a:r>
            <a:r>
              <a:rPr lang="it-IT" sz="1600"/>
              <a:t>: riconoscere autori / riferimenti bibliografici, identificare articoli rilevanti, suggerire percorsi di lettura, monitorare l'opinione dei lettori</a:t>
            </a:r>
          </a:p>
          <a:p>
            <a:pPr marL="285750" indent="-285750">
              <a:lnSpc>
                <a:spcPct val="150000"/>
              </a:lnSpc>
              <a:buChar char="•"/>
            </a:pPr>
            <a:r>
              <a:rPr lang="it-IT" sz="1600" b="1"/>
              <a:t>Storia</a:t>
            </a:r>
            <a:r>
              <a:rPr lang="it-IT" sz="1600"/>
              <a:t>: estrarre eventi dalle fonti, identificare fonti su argomenti simili, migliorare la qualità dell'OCR per la digitalizzazione delle fonti.</a:t>
            </a:r>
          </a:p>
          <a:p>
            <a:pPr marL="285750" indent="-285750">
              <a:lnSpc>
                <a:spcPct val="150000"/>
              </a:lnSpc>
              <a:buChar char="•"/>
            </a:pPr>
            <a:r>
              <a:rPr lang="it-IT" sz="1600" b="1"/>
              <a:t>Letteratura</a:t>
            </a:r>
            <a:r>
              <a:rPr lang="it-IT" sz="1600"/>
              <a:t>: identificare caratteristiche linguistiche e stilistiche</a:t>
            </a:r>
          </a:p>
          <a:p>
            <a:pPr marL="285750" indent="-285750">
              <a:lnSpc>
                <a:spcPct val="150000"/>
              </a:lnSpc>
              <a:buChar char="•"/>
            </a:pPr>
            <a:r>
              <a:rPr lang="it-IT" sz="1600" b="1"/>
              <a:t>Musei</a:t>
            </a:r>
            <a:r>
              <a:rPr lang="it-IT" sz="1600"/>
              <a:t>: generare in modo (semi)automatico le descrizioni delle opere d'arte, arricchire le descrizioni, identificare opere d'arte simili, creare visite personalizzate </a:t>
            </a:r>
          </a:p>
          <a:p>
            <a:endParaRPr lang="it-IT"/>
          </a:p>
        </p:txBody>
      </p:sp>
    </p:spTree>
    <p:extLst>
      <p:ext uri="{BB962C8B-B14F-4D97-AF65-F5344CB8AC3E}">
        <p14:creationId xmlns:p14="http://schemas.microsoft.com/office/powerpoint/2010/main" val="12082368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193390" y="311674"/>
            <a:ext cx="7194884"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a:solidFill>
                  <a:srgbClr val="216498"/>
                </a:solidFill>
                <a:latin typeface="+mj-lt"/>
                <a:ea typeface="Source Sans Pro"/>
                <a:cs typeface="Source Sans Pro"/>
              </a:rPr>
              <a:t>NLP Pipeline</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3" name="CasellaDiTesto 2">
            <a:extLst>
              <a:ext uri="{FF2B5EF4-FFF2-40B4-BE49-F238E27FC236}">
                <a16:creationId xmlns:a16="http://schemas.microsoft.com/office/drawing/2014/main" id="{650A65D1-3685-B7D3-BCFF-F5F20C6D3E63}"/>
              </a:ext>
            </a:extLst>
          </p:cNvPr>
          <p:cNvSpPr txBox="1"/>
          <p:nvPr/>
        </p:nvSpPr>
        <p:spPr>
          <a:xfrm>
            <a:off x="1016000" y="1296894"/>
            <a:ext cx="7500471" cy="584775"/>
          </a:xfrm>
          <a:prstGeom prst="rect">
            <a:avLst/>
          </a:prstGeom>
          <a:noFill/>
        </p:spPr>
        <p:txBody>
          <a:bodyPr wrap="square" lIns="91440" tIns="45720" rIns="91440" bIns="45720" rtlCol="0" anchor="t">
            <a:spAutoFit/>
          </a:bodyPr>
          <a:lstStyle/>
          <a:p>
            <a:r>
              <a:rPr lang="it-IT" sz="1600"/>
              <a:t>Pipeline: una </a:t>
            </a:r>
            <a:r>
              <a:rPr lang="it-IT" sz="1600" b="1"/>
              <a:t>catena </a:t>
            </a:r>
            <a:r>
              <a:rPr lang="it-IT" sz="1600"/>
              <a:t>in cui ogni modulo descrive un diverso livello di analisi linguistica e in cui l'output di un modulo diventa l'input per il modulo successivo.</a:t>
            </a:r>
          </a:p>
        </p:txBody>
      </p:sp>
      <p:pic>
        <p:nvPicPr>
          <p:cNvPr id="1028" name="Picture 4">
            <a:extLst>
              <a:ext uri="{FF2B5EF4-FFF2-40B4-BE49-F238E27FC236}">
                <a16:creationId xmlns:a16="http://schemas.microsoft.com/office/drawing/2014/main" id="{1F2FD5CA-7E20-8E66-5ED9-5124F1BDBE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446" y="2250780"/>
            <a:ext cx="4198575" cy="2071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2689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193390" y="311674"/>
            <a:ext cx="7194884"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a:solidFill>
                  <a:srgbClr val="216498"/>
                </a:solidFill>
                <a:latin typeface="+mj-lt"/>
                <a:ea typeface="Source Sans Pro"/>
                <a:cs typeface="Source Sans Pro"/>
              </a:rPr>
              <a:t>Token – Sentence – Part of Speech</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3" name="CasellaDiTesto 2">
            <a:extLst>
              <a:ext uri="{FF2B5EF4-FFF2-40B4-BE49-F238E27FC236}">
                <a16:creationId xmlns:a16="http://schemas.microsoft.com/office/drawing/2014/main" id="{650A65D1-3685-B7D3-BCFF-F5F20C6D3E63}"/>
              </a:ext>
            </a:extLst>
          </p:cNvPr>
          <p:cNvSpPr txBox="1"/>
          <p:nvPr/>
        </p:nvSpPr>
        <p:spPr>
          <a:xfrm>
            <a:off x="1016000" y="1296894"/>
            <a:ext cx="7500471" cy="3139834"/>
          </a:xfrm>
          <a:prstGeom prst="rect">
            <a:avLst/>
          </a:prstGeom>
          <a:noFill/>
        </p:spPr>
        <p:txBody>
          <a:bodyPr wrap="square" lIns="91440" tIns="45720" rIns="91440" bIns="45720" rtlCol="0" anchor="t">
            <a:spAutoFit/>
          </a:bodyPr>
          <a:lstStyle/>
          <a:p>
            <a:pPr>
              <a:lnSpc>
                <a:spcPct val="150000"/>
              </a:lnSpc>
            </a:pPr>
            <a:r>
              <a:rPr lang="it-IT" sz="1800"/>
              <a:t>Step (</a:t>
            </a:r>
            <a:r>
              <a:rPr lang="it-IT" sz="1800" b="1" u="sng"/>
              <a:t>logici</a:t>
            </a:r>
            <a:r>
              <a:rPr lang="it-IT" sz="1800"/>
              <a:t>) di </a:t>
            </a:r>
            <a:r>
              <a:rPr lang="it-IT" sz="1800" err="1"/>
              <a:t>pre</a:t>
            </a:r>
            <a:r>
              <a:rPr lang="it-IT" sz="1800"/>
              <a:t>-elaborazione del testo che consentono operazioni successive, es. sintesi vocale, </a:t>
            </a:r>
            <a:r>
              <a:rPr lang="it-IT" sz="1800" err="1"/>
              <a:t>parsing</a:t>
            </a:r>
            <a:r>
              <a:rPr lang="it-IT" sz="1800"/>
              <a:t>, traduzione automatica, riconoscimento di nomi di entità ecc.</a:t>
            </a:r>
          </a:p>
          <a:p>
            <a:pPr marL="285750" indent="-285750">
              <a:lnSpc>
                <a:spcPct val="150000"/>
              </a:lnSpc>
              <a:buFont typeface="Arial" panose="020B0604020202020204" pitchFamily="34" charset="0"/>
              <a:buChar char="•"/>
            </a:pPr>
            <a:r>
              <a:rPr lang="it-IT" sz="1600"/>
              <a:t>Segmentazione – suddivisione del testo in frasi</a:t>
            </a:r>
          </a:p>
          <a:p>
            <a:pPr marL="285750" indent="-285750">
              <a:lnSpc>
                <a:spcPct val="150000"/>
              </a:lnSpc>
              <a:buFont typeface="Arial" panose="020B0604020202020204" pitchFamily="34" charset="0"/>
              <a:buChar char="•"/>
            </a:pPr>
            <a:r>
              <a:rPr lang="it-IT" sz="1600" err="1"/>
              <a:t>Tokenizzazione</a:t>
            </a:r>
            <a:r>
              <a:rPr lang="it-IT" sz="1600"/>
              <a:t> – suddivisione delle frasi in parole</a:t>
            </a:r>
          </a:p>
          <a:p>
            <a:pPr marL="285750" indent="-285750">
              <a:lnSpc>
                <a:spcPct val="150000"/>
              </a:lnSpc>
              <a:buFont typeface="Arial" panose="020B0604020202020204" pitchFamily="34" charset="0"/>
              <a:buChar char="•"/>
            </a:pPr>
            <a:r>
              <a:rPr lang="it-IT" sz="1600"/>
              <a:t>Part of Speech tagging (</a:t>
            </a:r>
            <a:r>
              <a:rPr lang="it-IT" sz="1600" err="1"/>
              <a:t>PoS</a:t>
            </a:r>
            <a:r>
              <a:rPr lang="it-IT" sz="1600"/>
              <a:t>) – assegnazione di marcatori di classe lessicale a tutte le parole di una frase (nome, verbo, preposizione, avverbio, ecc.)</a:t>
            </a:r>
          </a:p>
          <a:p>
            <a:pPr marL="285750" indent="-285750">
              <a:lnSpc>
                <a:spcPct val="150000"/>
              </a:lnSpc>
              <a:buFont typeface="Arial" panose="020B0604020202020204" pitchFamily="34" charset="0"/>
              <a:buChar char="•"/>
            </a:pPr>
            <a:r>
              <a:rPr lang="it-IT" sz="1600"/>
              <a:t>Lemmatizzazione</a:t>
            </a:r>
          </a:p>
        </p:txBody>
      </p:sp>
    </p:spTree>
    <p:extLst>
      <p:ext uri="{BB962C8B-B14F-4D97-AF65-F5344CB8AC3E}">
        <p14:creationId xmlns:p14="http://schemas.microsoft.com/office/powerpoint/2010/main" val="13516452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193390" y="311674"/>
            <a:ext cx="7194884"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err="1">
                <a:solidFill>
                  <a:srgbClr val="216498"/>
                </a:solidFill>
                <a:latin typeface="+mj-lt"/>
                <a:ea typeface="Source Sans Pro"/>
                <a:cs typeface="Source Sans Pro"/>
              </a:rPr>
              <a:t>Lemmatizzazione</a:t>
            </a:r>
            <a:endParaRPr lang="en-GB" sz="2400" b="1">
              <a:solidFill>
                <a:srgbClr val="216498"/>
              </a:solidFill>
              <a:latin typeface="+mj-lt"/>
              <a:ea typeface="Source Sans Pro"/>
              <a:cs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5" name="CasellaDiTesto 4">
            <a:extLst>
              <a:ext uri="{FF2B5EF4-FFF2-40B4-BE49-F238E27FC236}">
                <a16:creationId xmlns:a16="http://schemas.microsoft.com/office/drawing/2014/main" id="{D93EAE1B-3424-6AD6-7486-E089439D5E65}"/>
              </a:ext>
            </a:extLst>
          </p:cNvPr>
          <p:cNvSpPr txBox="1"/>
          <p:nvPr/>
        </p:nvSpPr>
        <p:spPr>
          <a:xfrm>
            <a:off x="1193390" y="1267012"/>
            <a:ext cx="7311128" cy="1600438"/>
          </a:xfrm>
          <a:prstGeom prst="rect">
            <a:avLst/>
          </a:prstGeom>
          <a:noFill/>
        </p:spPr>
        <p:txBody>
          <a:bodyPr wrap="square" lIns="91440" tIns="45720" rIns="91440" bIns="45720" rtlCol="0" anchor="t">
            <a:spAutoFit/>
          </a:bodyPr>
          <a:lstStyle/>
          <a:p>
            <a:pPr fontAlgn="base">
              <a:lnSpc>
                <a:spcPct val="150000"/>
              </a:lnSpc>
            </a:pPr>
            <a:r>
              <a:rPr lang="it-IT" b="0" i="0" u="none" strike="noStrike">
                <a:solidFill>
                  <a:srgbClr val="000000"/>
                </a:solidFill>
                <a:effectLst/>
              </a:rPr>
              <a:t>Tecnica di </a:t>
            </a:r>
            <a:r>
              <a:rPr lang="it-IT" b="0" i="0" u="none" strike="noStrike" err="1">
                <a:solidFill>
                  <a:srgbClr val="000000"/>
                </a:solidFill>
                <a:effectLst/>
              </a:rPr>
              <a:t>pre</a:t>
            </a:r>
            <a:r>
              <a:rPr lang="it-IT" b="0" i="0" u="none" strike="noStrike">
                <a:solidFill>
                  <a:srgbClr val="000000"/>
                </a:solidFill>
                <a:effectLst/>
              </a:rPr>
              <a:t>-elaborazione del testo che rimuove le terminazioni flessive per individuare la forma base di una parola (lemma), ad esempio ''</a:t>
            </a:r>
            <a:r>
              <a:rPr lang="it-IT" b="0" i="0" u="none" strike="noStrike" err="1">
                <a:solidFill>
                  <a:srgbClr val="000000"/>
                </a:solidFill>
                <a:effectLst/>
              </a:rPr>
              <a:t>singing</a:t>
            </a:r>
            <a:r>
              <a:rPr lang="it-IT" b="0" i="0" u="none" strike="noStrike">
                <a:solidFill>
                  <a:srgbClr val="000000"/>
                </a:solidFill>
                <a:effectLst/>
              </a:rPr>
              <a:t>'' -&gt; "</a:t>
            </a:r>
            <a:r>
              <a:rPr lang="it-IT" b="0" i="0" u="none" strike="noStrike" err="1">
                <a:solidFill>
                  <a:srgbClr val="000000"/>
                </a:solidFill>
                <a:effectLst/>
              </a:rPr>
              <a:t>sing</a:t>
            </a:r>
            <a:r>
              <a:rPr lang="it-IT" b="0" i="0" u="none" strike="noStrike">
                <a:solidFill>
                  <a:srgbClr val="000000"/>
                </a:solidFill>
                <a:effectLst/>
              </a:rPr>
              <a:t>". Aiuta a ridurre l'ambiguità gestendo le parole con inflessioni diverse che hanno lo stesso significato o concetto</a:t>
            </a:r>
            <a:r>
              <a:rPr lang="it-IT"/>
              <a:t>. I successivi esempi sono tratti da </a:t>
            </a:r>
            <a:r>
              <a:rPr lang="it-IT">
                <a:hlinkClick r:id="rId4"/>
              </a:rPr>
              <a:t>https://corenlp.run/</a:t>
            </a:r>
            <a:endParaRPr lang="it-IT" b="0" i="0" u="none" strike="noStrike">
              <a:solidFill>
                <a:srgbClr val="000000"/>
              </a:solidFill>
              <a:effectLst/>
              <a:latin typeface="Arial" panose="020B0604020202020204" pitchFamily="34" charset="0"/>
            </a:endParaRPr>
          </a:p>
          <a:p>
            <a:endParaRPr lang="it-IT"/>
          </a:p>
        </p:txBody>
      </p:sp>
      <p:pic>
        <p:nvPicPr>
          <p:cNvPr id="6146" name="Picture 2">
            <a:extLst>
              <a:ext uri="{FF2B5EF4-FFF2-40B4-BE49-F238E27FC236}">
                <a16:creationId xmlns:a16="http://schemas.microsoft.com/office/drawing/2014/main" id="{9EA359E4-A0B8-1E1F-DDAD-44FB03A26F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0817" y="2774001"/>
            <a:ext cx="6696274" cy="2057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5744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193390" y="311674"/>
            <a:ext cx="7194884" cy="674040"/>
          </a:xfrm>
          <a:prstGeom prst="rect">
            <a:avLst/>
          </a:prstGeom>
        </p:spPr>
        <p:txBody>
          <a:bodyPr spcFirstLastPara="1" wrap="square" lIns="91425" tIns="91425" rIns="91425" bIns="91425" anchor="t" anchorCtr="0">
            <a:noAutofit/>
          </a:bodyPr>
          <a:lstStyle/>
          <a:p>
            <a:pPr algn="ctr">
              <a:lnSpc>
                <a:spcPct val="115000"/>
              </a:lnSpc>
            </a:pPr>
            <a:r>
              <a:rPr lang="en-GB" sz="2400" b="1" err="1">
                <a:solidFill>
                  <a:srgbClr val="216498"/>
                </a:solidFill>
                <a:latin typeface="+mj-lt"/>
                <a:ea typeface="Source Sans Pro"/>
                <a:cs typeface="Source Sans Pro"/>
              </a:rPr>
              <a:t>Analisi</a:t>
            </a:r>
            <a:r>
              <a:rPr lang="en-GB" sz="2400" b="1">
                <a:solidFill>
                  <a:srgbClr val="216498"/>
                </a:solidFill>
                <a:latin typeface="+mj-lt"/>
                <a:ea typeface="Source Sans Pro"/>
                <a:cs typeface="Source Sans Pro"/>
              </a:rPr>
              <a:t> </a:t>
            </a:r>
            <a:r>
              <a:rPr lang="en-GB" sz="2400" b="1" err="1">
                <a:solidFill>
                  <a:srgbClr val="216498"/>
                </a:solidFill>
                <a:latin typeface="+mj-lt"/>
                <a:ea typeface="Source Sans Pro"/>
                <a:cs typeface="Source Sans Pro"/>
              </a:rPr>
              <a:t>morfologica</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3" name="CasellaDiTesto 2">
            <a:extLst>
              <a:ext uri="{FF2B5EF4-FFF2-40B4-BE49-F238E27FC236}">
                <a16:creationId xmlns:a16="http://schemas.microsoft.com/office/drawing/2014/main" id="{55FA960C-BAB7-05AA-36B5-29A1CD7449BA}"/>
              </a:ext>
            </a:extLst>
          </p:cNvPr>
          <p:cNvSpPr txBox="1"/>
          <p:nvPr/>
        </p:nvSpPr>
        <p:spPr>
          <a:xfrm>
            <a:off x="1111624" y="1284941"/>
            <a:ext cx="7327152" cy="738664"/>
          </a:xfrm>
          <a:prstGeom prst="rect">
            <a:avLst/>
          </a:prstGeom>
          <a:noFill/>
        </p:spPr>
        <p:txBody>
          <a:bodyPr wrap="square" rtlCol="0">
            <a:spAutoFit/>
          </a:bodyPr>
          <a:lstStyle/>
          <a:p>
            <a:r>
              <a:rPr lang="it-IT" b="0" i="0" u="none" strike="noStrike">
                <a:solidFill>
                  <a:srgbClr val="000000"/>
                </a:solidFill>
                <a:effectLst/>
                <a:latin typeface="Arial" panose="020B0604020202020204" pitchFamily="34" charset="0"/>
              </a:rPr>
              <a:t>Tecnica che separa le parole in singoli morfemi. Potrebbe non funzionare bene nelle lingue morfologicamente ricche o nelle lingue asiatiche, dove ogni parola può avere più forme possibili.</a:t>
            </a:r>
          </a:p>
        </p:txBody>
      </p:sp>
      <p:pic>
        <p:nvPicPr>
          <p:cNvPr id="5122" name="Picture 2">
            <a:extLst>
              <a:ext uri="{FF2B5EF4-FFF2-40B4-BE49-F238E27FC236}">
                <a16:creationId xmlns:a16="http://schemas.microsoft.com/office/drawing/2014/main" id="{5AD7F540-E1BC-927D-142F-EA3ACE9885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755" y="2438400"/>
            <a:ext cx="7361021" cy="1711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5085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193390" y="311674"/>
            <a:ext cx="7194884"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a:solidFill>
                  <a:srgbClr val="216498"/>
                </a:solidFill>
                <a:latin typeface="+mj-lt"/>
                <a:ea typeface="Source Sans Pro"/>
                <a:cs typeface="Source Sans Pro"/>
              </a:rPr>
              <a:t>Parsing</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3" name="CasellaDiTesto 2">
            <a:extLst>
              <a:ext uri="{FF2B5EF4-FFF2-40B4-BE49-F238E27FC236}">
                <a16:creationId xmlns:a16="http://schemas.microsoft.com/office/drawing/2014/main" id="{23709FC3-122B-D73A-681A-A109C34DF4B6}"/>
              </a:ext>
            </a:extLst>
          </p:cNvPr>
          <p:cNvSpPr txBox="1"/>
          <p:nvPr/>
        </p:nvSpPr>
        <p:spPr>
          <a:xfrm>
            <a:off x="1440329" y="1398494"/>
            <a:ext cx="6947945" cy="1554272"/>
          </a:xfrm>
          <a:prstGeom prst="rect">
            <a:avLst/>
          </a:prstGeom>
          <a:noFill/>
        </p:spPr>
        <p:txBody>
          <a:bodyPr wrap="square" rtlCol="0">
            <a:spAutoFit/>
          </a:bodyPr>
          <a:lstStyle/>
          <a:p>
            <a:pPr marL="285750" indent="-285750" rtl="0" fontAlgn="base">
              <a:lnSpc>
                <a:spcPct val="150000"/>
              </a:lnSpc>
              <a:spcBef>
                <a:spcPts val="0"/>
              </a:spcBef>
              <a:spcAft>
                <a:spcPts val="0"/>
              </a:spcAft>
              <a:buFont typeface="Arial" panose="020B0604020202020204" pitchFamily="34" charset="0"/>
              <a:buChar char="•"/>
            </a:pPr>
            <a:r>
              <a:rPr lang="it-IT" sz="1800" b="0" i="0" u="none" strike="noStrike">
                <a:solidFill>
                  <a:srgbClr val="000000"/>
                </a:solidFill>
                <a:effectLst/>
                <a:latin typeface="Arial" panose="020B0604020202020204" pitchFamily="34" charset="0"/>
              </a:rPr>
              <a:t>Il </a:t>
            </a:r>
            <a:r>
              <a:rPr lang="it-IT" sz="1800" b="0" i="0" u="none" strike="noStrike" err="1">
                <a:solidFill>
                  <a:srgbClr val="000000"/>
                </a:solidFill>
                <a:effectLst/>
                <a:latin typeface="Arial" panose="020B0604020202020204" pitchFamily="34" charset="0"/>
              </a:rPr>
              <a:t>parsing</a:t>
            </a:r>
            <a:r>
              <a:rPr lang="it-IT" sz="1800" b="0" i="0" u="none" strike="noStrike">
                <a:solidFill>
                  <a:srgbClr val="000000"/>
                </a:solidFill>
                <a:effectLst/>
                <a:latin typeface="Arial" panose="020B0604020202020204" pitchFamily="34" charset="0"/>
              </a:rPr>
              <a:t> è una tecnica che esegue l'analisi grammaticale su una data frase creando l'albero (mappa) di analisi (parse </a:t>
            </a:r>
            <a:r>
              <a:rPr lang="it-IT" sz="1800" b="0" i="0" u="none" strike="noStrike" err="1">
                <a:solidFill>
                  <a:srgbClr val="000000"/>
                </a:solidFill>
                <a:effectLst/>
                <a:latin typeface="Arial" panose="020B0604020202020204" pitchFamily="34" charset="0"/>
              </a:rPr>
              <a:t>tree</a:t>
            </a:r>
            <a:r>
              <a:rPr lang="it-IT" sz="1800" b="0" i="0" u="none" strike="noStrike">
                <a:solidFill>
                  <a:srgbClr val="000000"/>
                </a:solidFill>
                <a:effectLst/>
                <a:latin typeface="Arial" panose="020B0604020202020204" pitchFamily="34" charset="0"/>
              </a:rPr>
              <a:t>).</a:t>
            </a:r>
          </a:p>
          <a:p>
            <a:pPr marL="285750" indent="-285750" rtl="0" fontAlgn="base">
              <a:lnSpc>
                <a:spcPct val="150000"/>
              </a:lnSpc>
              <a:spcBef>
                <a:spcPts val="0"/>
              </a:spcBef>
              <a:spcAft>
                <a:spcPts val="0"/>
              </a:spcAft>
              <a:buFont typeface="Arial" panose="020B0604020202020204" pitchFamily="34" charset="0"/>
              <a:buChar char="•"/>
            </a:pPr>
            <a:r>
              <a:rPr lang="it-IT" sz="1800" b="0" i="0" u="none" strike="noStrike">
                <a:solidFill>
                  <a:srgbClr val="000000"/>
                </a:solidFill>
                <a:effectLst/>
                <a:latin typeface="Arial" panose="020B0604020202020204" pitchFamily="34" charset="0"/>
              </a:rPr>
              <a:t>Una frase può avere più alberi di </a:t>
            </a:r>
            <a:r>
              <a:rPr lang="it-IT" sz="1800" b="0" i="0" u="none" strike="noStrike" err="1">
                <a:solidFill>
                  <a:srgbClr val="000000"/>
                </a:solidFill>
                <a:effectLst/>
                <a:latin typeface="Arial" panose="020B0604020202020204" pitchFamily="34" charset="0"/>
              </a:rPr>
              <a:t>parsing</a:t>
            </a:r>
            <a:endParaRPr lang="it-IT" sz="1800" b="0" i="0" u="none" strike="noStrike">
              <a:solidFill>
                <a:srgbClr val="000000"/>
              </a:solidFill>
              <a:effectLst/>
              <a:latin typeface="Arial" panose="020B0604020202020204" pitchFamily="34" charset="0"/>
            </a:endParaRPr>
          </a:p>
          <a:p>
            <a:endParaRPr lang="it-IT"/>
          </a:p>
        </p:txBody>
      </p:sp>
    </p:spTree>
    <p:extLst>
      <p:ext uri="{BB962C8B-B14F-4D97-AF65-F5344CB8AC3E}">
        <p14:creationId xmlns:p14="http://schemas.microsoft.com/office/powerpoint/2010/main" val="5725337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193390" y="311674"/>
            <a:ext cx="7194884" cy="674040"/>
          </a:xfrm>
          <a:prstGeom prst="rect">
            <a:avLst/>
          </a:prstGeom>
        </p:spPr>
        <p:txBody>
          <a:bodyPr spcFirstLastPara="1" wrap="square" lIns="91425" tIns="91425" rIns="91425" bIns="91425" anchor="t" anchorCtr="0">
            <a:noAutofit/>
          </a:bodyPr>
          <a:lstStyle/>
          <a:p>
            <a:pPr algn="ctr">
              <a:lnSpc>
                <a:spcPct val="115000"/>
              </a:lnSpc>
            </a:pPr>
            <a:r>
              <a:rPr lang="en-GB" sz="2400" b="1">
                <a:solidFill>
                  <a:srgbClr val="216498"/>
                </a:solidFill>
                <a:latin typeface="+mj-lt"/>
                <a:ea typeface="Source Sans Pro"/>
                <a:cs typeface="Source Sans Pro"/>
              </a:rPr>
              <a:t>Parsing a </a:t>
            </a:r>
            <a:r>
              <a:rPr lang="en-GB" sz="2400" b="1" err="1">
                <a:solidFill>
                  <a:srgbClr val="216498"/>
                </a:solidFill>
                <a:latin typeface="+mj-lt"/>
                <a:ea typeface="Source Sans Pro"/>
                <a:cs typeface="Source Sans Pro"/>
              </a:rPr>
              <a:t>Dipendenze</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3" name="CasellaDiTesto 2">
            <a:extLst>
              <a:ext uri="{FF2B5EF4-FFF2-40B4-BE49-F238E27FC236}">
                <a16:creationId xmlns:a16="http://schemas.microsoft.com/office/drawing/2014/main" id="{77404F29-CD15-821F-8A87-05AF0E524062}"/>
              </a:ext>
            </a:extLst>
          </p:cNvPr>
          <p:cNvSpPr txBox="1"/>
          <p:nvPr/>
        </p:nvSpPr>
        <p:spPr>
          <a:xfrm>
            <a:off x="1099671" y="1308847"/>
            <a:ext cx="7339105" cy="1277273"/>
          </a:xfrm>
          <a:prstGeom prst="rect">
            <a:avLst/>
          </a:prstGeom>
          <a:noFill/>
        </p:spPr>
        <p:txBody>
          <a:bodyPr wrap="square" rtlCol="0">
            <a:spAutoFit/>
          </a:bodyPr>
          <a:lstStyle/>
          <a:p>
            <a:pPr rtl="0" fontAlgn="base">
              <a:lnSpc>
                <a:spcPct val="150000"/>
              </a:lnSpc>
              <a:spcBef>
                <a:spcPts val="0"/>
              </a:spcBef>
              <a:spcAft>
                <a:spcPts val="0"/>
              </a:spcAft>
            </a:pPr>
            <a:r>
              <a:rPr lang="it-IT" b="0" i="0" u="none" strike="noStrike">
                <a:solidFill>
                  <a:srgbClr val="000000"/>
                </a:solidFill>
                <a:effectLst/>
                <a:latin typeface="Arial" panose="020B0604020202020204" pitchFamily="34" charset="0"/>
              </a:rPr>
              <a:t>Collega le parole in base alle loro relazioni sintattiche, concentrandosi sulla struttura lineare della frase. Aiuta altri processi che si basano sulle dipendenze tra le parole, ad esempio la traduzione automatica, la modellazione linguistica, la sintesi del testo.</a:t>
            </a:r>
          </a:p>
          <a:p>
            <a:endParaRPr lang="it-IT"/>
          </a:p>
        </p:txBody>
      </p:sp>
      <p:pic>
        <p:nvPicPr>
          <p:cNvPr id="2050" name="Picture 2">
            <a:extLst>
              <a:ext uri="{FF2B5EF4-FFF2-40B4-BE49-F238E27FC236}">
                <a16:creationId xmlns:a16="http://schemas.microsoft.com/office/drawing/2014/main" id="{F90E7B82-04D4-7F2C-474C-B4EF39951D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2198" y="2679904"/>
            <a:ext cx="5734050" cy="1838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12435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193390" y="311674"/>
            <a:ext cx="7194884"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err="1">
                <a:solidFill>
                  <a:srgbClr val="216498"/>
                </a:solidFill>
                <a:latin typeface="+mj-lt"/>
                <a:ea typeface="Source Sans Pro"/>
                <a:cs typeface="Source Sans Pro"/>
              </a:rPr>
              <a:t>Strumenti</a:t>
            </a:r>
            <a:r>
              <a:rPr lang="en-GB" sz="2400" b="1">
                <a:solidFill>
                  <a:srgbClr val="216498"/>
                </a:solidFill>
                <a:latin typeface="+mj-lt"/>
                <a:ea typeface="Source Sans Pro"/>
                <a:cs typeface="Source Sans Pro"/>
              </a:rPr>
              <a:t> di NLP in CLARIN</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4" name="CasellaDiTesto 3">
            <a:extLst>
              <a:ext uri="{FF2B5EF4-FFF2-40B4-BE49-F238E27FC236}">
                <a16:creationId xmlns:a16="http://schemas.microsoft.com/office/drawing/2014/main" id="{85AF0E96-2D89-D769-C5F1-DB69B8C0253B}"/>
              </a:ext>
            </a:extLst>
          </p:cNvPr>
          <p:cNvSpPr txBox="1"/>
          <p:nvPr/>
        </p:nvSpPr>
        <p:spPr>
          <a:xfrm>
            <a:off x="1193390" y="1374588"/>
            <a:ext cx="7149763" cy="3284041"/>
          </a:xfrm>
          <a:prstGeom prst="rect">
            <a:avLst/>
          </a:prstGeom>
          <a:noFill/>
        </p:spPr>
        <p:txBody>
          <a:bodyPr wrap="square" rtlCol="0">
            <a:spAutoFit/>
          </a:bodyPr>
          <a:lstStyle/>
          <a:p>
            <a:pPr algn="l">
              <a:lnSpc>
                <a:spcPct val="150000"/>
              </a:lnSpc>
            </a:pPr>
            <a:r>
              <a:rPr lang="en-US" sz="1600" b="1">
                <a:solidFill>
                  <a:srgbClr val="216498"/>
                </a:solidFill>
                <a:latin typeface="+mn-lt"/>
                <a:ea typeface="Source Sans Pro"/>
                <a:cs typeface="Source Sans Pro"/>
                <a:sym typeface="Source Sans Pro"/>
                <a:hlinkClick r:id="rId4">
                  <a:extLst>
                    <a:ext uri="{A12FA001-AC4F-418D-AE19-62706E023703}">
                      <ahyp:hlinkClr xmlns:ahyp="http://schemas.microsoft.com/office/drawing/2018/hyperlinkcolor" val="tx"/>
                    </a:ext>
                  </a:extLst>
                </a:hlinkClick>
              </a:rPr>
              <a:t>Resource Families</a:t>
            </a:r>
            <a:endParaRPr lang="en-US" sz="1600" b="1">
              <a:solidFill>
                <a:srgbClr val="216498"/>
              </a:solidFill>
              <a:latin typeface="+mn-lt"/>
              <a:ea typeface="Source Sans Pro"/>
              <a:cs typeface="Source Sans Pro"/>
              <a:sym typeface="Source Sans Pro"/>
            </a:endParaRPr>
          </a:p>
          <a:p>
            <a:pPr algn="l">
              <a:lnSpc>
                <a:spcPct val="150000"/>
              </a:lnSpc>
            </a:pPr>
            <a:endParaRPr lang="en-US" sz="1600" b="1">
              <a:solidFill>
                <a:srgbClr val="216498"/>
              </a:solidFill>
              <a:latin typeface="+mn-lt"/>
              <a:ea typeface="Source Sans Pro"/>
              <a:cs typeface="Source Sans Pro"/>
              <a:sym typeface="Source Sans Pro"/>
            </a:endParaRPr>
          </a:p>
          <a:p>
            <a:pPr marL="285750" indent="-285750" algn="l">
              <a:lnSpc>
                <a:spcPct val="150000"/>
              </a:lnSpc>
              <a:buFont typeface="Arial" panose="020B0604020202020204" pitchFamily="34" charset="0"/>
              <a:buChar char="•"/>
            </a:pPr>
            <a:r>
              <a:rPr lang="en-US" sz="1600">
                <a:solidFill>
                  <a:schemeClr val="tx1"/>
                </a:solidFill>
                <a:latin typeface="+mn-lt"/>
                <a:ea typeface="Source Sans Pro"/>
                <a:cs typeface="Source Sans Pro"/>
                <a:sym typeface="Source Sans Pro"/>
              </a:rPr>
              <a:t>Corpus Query Tools</a:t>
            </a:r>
          </a:p>
          <a:p>
            <a:pPr marL="285750" indent="-285750" algn="l">
              <a:lnSpc>
                <a:spcPct val="150000"/>
              </a:lnSpc>
              <a:buFont typeface="Arial" panose="020B0604020202020204" pitchFamily="34" charset="0"/>
              <a:buChar char="•"/>
            </a:pPr>
            <a:r>
              <a:rPr lang="en-US" sz="1600" err="1">
                <a:solidFill>
                  <a:schemeClr val="tx1"/>
                </a:solidFill>
                <a:latin typeface="+mn-lt"/>
                <a:ea typeface="Source Sans Pro"/>
                <a:cs typeface="Source Sans Pro"/>
                <a:sym typeface="Source Sans Pro"/>
              </a:rPr>
              <a:t>Normalisation</a:t>
            </a:r>
            <a:endParaRPr lang="en-US" sz="1600">
              <a:solidFill>
                <a:schemeClr val="tx1"/>
              </a:solidFill>
              <a:latin typeface="+mn-lt"/>
              <a:ea typeface="Source Sans Pro"/>
              <a:cs typeface="Source Sans Pro"/>
              <a:sym typeface="Source Sans Pro"/>
            </a:endParaRPr>
          </a:p>
          <a:p>
            <a:pPr marL="285750" indent="-285750" algn="l">
              <a:lnSpc>
                <a:spcPct val="150000"/>
              </a:lnSpc>
              <a:buFont typeface="Arial" panose="020B0604020202020204" pitchFamily="34" charset="0"/>
              <a:buChar char="•"/>
            </a:pPr>
            <a:r>
              <a:rPr lang="en-US" sz="1600">
                <a:solidFill>
                  <a:schemeClr val="tx1"/>
                </a:solidFill>
                <a:latin typeface="+mn-lt"/>
                <a:ea typeface="Source Sans Pro"/>
                <a:cs typeface="Source Sans Pro"/>
                <a:sym typeface="Source Sans Pro"/>
              </a:rPr>
              <a:t>Named Entity Recognition</a:t>
            </a:r>
          </a:p>
          <a:p>
            <a:pPr marL="285750" indent="-285750" algn="l">
              <a:lnSpc>
                <a:spcPct val="150000"/>
              </a:lnSpc>
              <a:buFont typeface="Arial" panose="020B0604020202020204" pitchFamily="34" charset="0"/>
              <a:buChar char="•"/>
            </a:pPr>
            <a:r>
              <a:rPr lang="en-US" sz="1600">
                <a:solidFill>
                  <a:schemeClr val="tx1"/>
                </a:solidFill>
                <a:latin typeface="+mn-lt"/>
                <a:ea typeface="Source Sans Pro"/>
                <a:cs typeface="Source Sans Pro"/>
                <a:sym typeface="Source Sans Pro"/>
              </a:rPr>
              <a:t>Part-of-Speech Tagging and </a:t>
            </a:r>
            <a:r>
              <a:rPr lang="en-US" sz="1600" err="1">
                <a:solidFill>
                  <a:schemeClr val="tx1"/>
                </a:solidFill>
                <a:latin typeface="+mn-lt"/>
                <a:ea typeface="Source Sans Pro"/>
                <a:cs typeface="Source Sans Pro"/>
                <a:sym typeface="Source Sans Pro"/>
              </a:rPr>
              <a:t>Lemmatisation</a:t>
            </a:r>
            <a:endParaRPr lang="en-US" sz="1600">
              <a:solidFill>
                <a:schemeClr val="tx1"/>
              </a:solidFill>
              <a:latin typeface="+mn-lt"/>
              <a:ea typeface="Source Sans Pro"/>
              <a:cs typeface="Source Sans Pro"/>
              <a:sym typeface="Source Sans Pro"/>
            </a:endParaRPr>
          </a:p>
          <a:p>
            <a:pPr marL="285750" indent="-285750" algn="l">
              <a:lnSpc>
                <a:spcPct val="150000"/>
              </a:lnSpc>
              <a:buFont typeface="Arial" panose="020B0604020202020204" pitchFamily="34" charset="0"/>
              <a:buChar char="•"/>
            </a:pPr>
            <a:r>
              <a:rPr lang="en-US" sz="1600">
                <a:solidFill>
                  <a:schemeClr val="tx1"/>
                </a:solidFill>
                <a:latin typeface="+mn-lt"/>
                <a:ea typeface="Source Sans Pro"/>
                <a:cs typeface="Source Sans Pro"/>
                <a:sym typeface="Source Sans Pro"/>
              </a:rPr>
              <a:t>Tools for Sentiment Analysis</a:t>
            </a:r>
          </a:p>
          <a:p>
            <a:pPr algn="l">
              <a:lnSpc>
                <a:spcPct val="150000"/>
              </a:lnSpc>
            </a:pPr>
            <a:endParaRPr lang="en-US" sz="1400" b="1">
              <a:solidFill>
                <a:srgbClr val="216498"/>
              </a:solidFill>
              <a:latin typeface="+mn-lt"/>
              <a:ea typeface="Source Sans Pro"/>
              <a:cs typeface="Source Sans Pro"/>
              <a:sym typeface="Source Sans Pro"/>
            </a:endParaRPr>
          </a:p>
          <a:p>
            <a:pPr algn="l">
              <a:lnSpc>
                <a:spcPct val="150000"/>
              </a:lnSpc>
            </a:pPr>
            <a:endParaRPr lang="en-US" sz="1400">
              <a:solidFill>
                <a:srgbClr val="216498"/>
              </a:solidFill>
              <a:latin typeface="+mn-lt"/>
              <a:ea typeface="Source Sans Pro"/>
              <a:cs typeface="Source Sans Pro"/>
              <a:sym typeface="Source Sans Pro"/>
            </a:endParaRPr>
          </a:p>
        </p:txBody>
      </p:sp>
    </p:spTree>
    <p:extLst>
      <p:ext uri="{BB962C8B-B14F-4D97-AF65-F5344CB8AC3E}">
        <p14:creationId xmlns:p14="http://schemas.microsoft.com/office/powerpoint/2010/main" val="873875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310040" y="311674"/>
            <a:ext cx="6990361" cy="674040"/>
          </a:xfrm>
          <a:prstGeom prst="rect">
            <a:avLst/>
          </a:prstGeom>
        </p:spPr>
        <p:txBody>
          <a:bodyPr spcFirstLastPara="1" wrap="square" lIns="91425" tIns="91425" rIns="91425" bIns="91425" anchor="t" anchorCtr="0">
            <a:noAutofit/>
          </a:bodyPr>
          <a:lstStyle/>
          <a:p>
            <a:pPr algn="ctr">
              <a:lnSpc>
                <a:spcPct val="115000"/>
              </a:lnSpc>
            </a:pPr>
            <a:r>
              <a:rPr lang="en-GB" sz="2400" b="1">
                <a:solidFill>
                  <a:srgbClr val="216498"/>
                </a:solidFill>
                <a:latin typeface="+mj-lt"/>
                <a:ea typeface="Source Sans Pro"/>
                <a:cs typeface="Source Sans Pro"/>
              </a:rPr>
              <a:t>Research Data Lifecycle</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pic>
        <p:nvPicPr>
          <p:cNvPr id="4" name="Immagine 3" descr="Immagine che contiene Elementi grafici, cerchio, schermata, Policromia&#10;&#10;Descrizione generata automaticamente">
            <a:extLst>
              <a:ext uri="{FF2B5EF4-FFF2-40B4-BE49-F238E27FC236}">
                <a16:creationId xmlns:a16="http://schemas.microsoft.com/office/drawing/2014/main" id="{5233208D-DBDB-D108-1B11-3A1DCB835827}"/>
              </a:ext>
            </a:extLst>
          </p:cNvPr>
          <p:cNvPicPr>
            <a:picLocks noChangeAspect="1"/>
          </p:cNvPicPr>
          <p:nvPr/>
        </p:nvPicPr>
        <p:blipFill>
          <a:blip r:embed="rId4"/>
          <a:stretch>
            <a:fillRect/>
          </a:stretch>
        </p:blipFill>
        <p:spPr>
          <a:xfrm>
            <a:off x="1306857" y="1288361"/>
            <a:ext cx="3234641" cy="3111661"/>
          </a:xfrm>
          <a:prstGeom prst="rect">
            <a:avLst/>
          </a:prstGeom>
        </p:spPr>
      </p:pic>
      <p:sp>
        <p:nvSpPr>
          <p:cNvPr id="5" name="CasellaDiTesto 4">
            <a:extLst>
              <a:ext uri="{FF2B5EF4-FFF2-40B4-BE49-F238E27FC236}">
                <a16:creationId xmlns:a16="http://schemas.microsoft.com/office/drawing/2014/main" id="{1865E786-9593-7F25-5410-1BDBACF89364}"/>
              </a:ext>
            </a:extLst>
          </p:cNvPr>
          <p:cNvSpPr txBox="1"/>
          <p:nvPr/>
        </p:nvSpPr>
        <p:spPr>
          <a:xfrm>
            <a:off x="5261123" y="1288844"/>
            <a:ext cx="3053727" cy="32762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l">
              <a:lnSpc>
                <a:spcPct val="150000"/>
              </a:lnSpc>
              <a:buAutoNum type="arabicPeriod"/>
            </a:pPr>
            <a:r>
              <a:rPr lang="it-IT" sz="2000">
                <a:latin typeface="Calibri"/>
              </a:rPr>
              <a:t>Pianificazione</a:t>
            </a:r>
            <a:endParaRPr lang="it-IT"/>
          </a:p>
          <a:p>
            <a:pPr marL="342900" indent="-342900">
              <a:lnSpc>
                <a:spcPct val="150000"/>
              </a:lnSpc>
              <a:buAutoNum type="arabicPeriod"/>
            </a:pPr>
            <a:r>
              <a:rPr lang="it-IT" sz="2000">
                <a:latin typeface="Calibri"/>
              </a:rPr>
              <a:t>Raccolta</a:t>
            </a:r>
          </a:p>
          <a:p>
            <a:pPr marL="342900" indent="-342900">
              <a:lnSpc>
                <a:spcPct val="150000"/>
              </a:lnSpc>
              <a:buAutoNum type="arabicPeriod"/>
            </a:pPr>
            <a:r>
              <a:rPr lang="it-IT" sz="2000">
                <a:latin typeface="Calibri"/>
              </a:rPr>
              <a:t>Elaborazione</a:t>
            </a:r>
          </a:p>
          <a:p>
            <a:pPr marL="342900" indent="-342900">
              <a:lnSpc>
                <a:spcPct val="150000"/>
              </a:lnSpc>
              <a:buAutoNum type="arabicPeriod"/>
            </a:pPr>
            <a:r>
              <a:rPr lang="it-IT" sz="2000">
                <a:latin typeface="Calibri"/>
              </a:rPr>
              <a:t>Analisi</a:t>
            </a:r>
          </a:p>
          <a:p>
            <a:pPr marL="342900" indent="-342900">
              <a:lnSpc>
                <a:spcPct val="150000"/>
              </a:lnSpc>
              <a:buAutoNum type="arabicPeriod"/>
            </a:pPr>
            <a:r>
              <a:rPr lang="it-IT" sz="2000">
                <a:latin typeface="Calibri"/>
              </a:rPr>
              <a:t>Archiviazione</a:t>
            </a:r>
          </a:p>
          <a:p>
            <a:pPr marL="342900" indent="-342900">
              <a:lnSpc>
                <a:spcPct val="150000"/>
              </a:lnSpc>
              <a:buAutoNum type="arabicPeriod"/>
            </a:pPr>
            <a:r>
              <a:rPr lang="it-IT" sz="2000">
                <a:latin typeface="Calibri"/>
              </a:rPr>
              <a:t>Condivisione</a:t>
            </a:r>
          </a:p>
          <a:p>
            <a:pPr marL="342900" indent="-342900">
              <a:lnSpc>
                <a:spcPct val="150000"/>
              </a:lnSpc>
              <a:buAutoNum type="arabicPeriod"/>
            </a:pPr>
            <a:r>
              <a:rPr lang="it-IT" sz="2000">
                <a:latin typeface="Calibri"/>
              </a:rPr>
              <a:t>Riuso</a:t>
            </a:r>
          </a:p>
        </p:txBody>
      </p:sp>
      <p:sp>
        <p:nvSpPr>
          <p:cNvPr id="6" name="CasellaDiTesto 5">
            <a:extLst>
              <a:ext uri="{FF2B5EF4-FFF2-40B4-BE49-F238E27FC236}">
                <a16:creationId xmlns:a16="http://schemas.microsoft.com/office/drawing/2014/main" id="{D3B69A96-DA3F-3790-AF09-7AD86762E353}"/>
              </a:ext>
            </a:extLst>
          </p:cNvPr>
          <p:cNvSpPr txBox="1"/>
          <p:nvPr/>
        </p:nvSpPr>
        <p:spPr>
          <a:xfrm>
            <a:off x="1771650" y="4739507"/>
            <a:ext cx="608290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5"/>
              </a:rPr>
              <a:t>https://www.fosteropenscience.eu/content/what-open-science-introduction</a:t>
            </a:r>
            <a:r>
              <a:rPr lang="en-US" dirty="0"/>
              <a:t> </a:t>
            </a:r>
            <a:endParaRPr lang="it-IT"/>
          </a:p>
        </p:txBody>
      </p:sp>
    </p:spTree>
    <p:extLst>
      <p:ext uri="{BB962C8B-B14F-4D97-AF65-F5344CB8AC3E}">
        <p14:creationId xmlns:p14="http://schemas.microsoft.com/office/powerpoint/2010/main" val="9054498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6106040"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sz="2400" b="1" err="1">
                <a:solidFill>
                  <a:srgbClr val="216498"/>
                </a:solidFill>
                <a:latin typeface="+mj-lt"/>
                <a:ea typeface="Source Sans Pro"/>
                <a:cs typeface="Source Sans Pro"/>
              </a:rPr>
              <a:t>Weblicht</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89" y="1323476"/>
            <a:ext cx="7451299" cy="2689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lnSpc>
                <a:spcPct val="150000"/>
              </a:lnSpc>
            </a:pPr>
            <a:r>
              <a:rPr lang="en-US" sz="1400" dirty="0" err="1">
                <a:solidFill>
                  <a:schemeClr val="tx1"/>
                </a:solidFill>
                <a:latin typeface="+mn-lt"/>
                <a:ea typeface="Source Sans Pro"/>
              </a:rPr>
              <a:t>Consiste</a:t>
            </a:r>
            <a:r>
              <a:rPr lang="en-US" sz="1400" dirty="0">
                <a:solidFill>
                  <a:schemeClr val="tx1"/>
                </a:solidFill>
                <a:latin typeface="+mn-lt"/>
                <a:ea typeface="Source Sans Pro"/>
              </a:rPr>
              <a:t> in </a:t>
            </a:r>
            <a:r>
              <a:rPr lang="en-US" sz="1400" dirty="0" err="1">
                <a:solidFill>
                  <a:schemeClr val="tx1"/>
                </a:solidFill>
                <a:latin typeface="+mn-lt"/>
                <a:ea typeface="Source Sans Pro"/>
              </a:rPr>
              <a:t>una</a:t>
            </a:r>
            <a:r>
              <a:rPr lang="en-US" sz="1400" dirty="0">
                <a:solidFill>
                  <a:schemeClr val="tx1"/>
                </a:solidFill>
                <a:latin typeface="+mn-lt"/>
                <a:ea typeface="Source Sans Pro"/>
              </a:rPr>
              <a:t> </a:t>
            </a:r>
            <a:r>
              <a:rPr lang="en-US" sz="1400" dirty="0" err="1">
                <a:solidFill>
                  <a:schemeClr val="tx1"/>
                </a:solidFill>
                <a:latin typeface="+mn-lt"/>
                <a:ea typeface="Source Sans Pro"/>
              </a:rPr>
              <a:t>applicazione</a:t>
            </a:r>
            <a:r>
              <a:rPr lang="en-US" sz="1400" dirty="0">
                <a:solidFill>
                  <a:schemeClr val="tx1"/>
                </a:solidFill>
                <a:latin typeface="+mn-lt"/>
                <a:ea typeface="Source Sans Pro"/>
              </a:rPr>
              <a:t> web </a:t>
            </a:r>
            <a:r>
              <a:rPr lang="en-US" sz="1400" dirty="0" err="1">
                <a:solidFill>
                  <a:schemeClr val="tx1"/>
                </a:solidFill>
                <a:latin typeface="+mn-lt"/>
                <a:ea typeface="Source Sans Pro"/>
              </a:rPr>
              <a:t>che</a:t>
            </a:r>
            <a:r>
              <a:rPr lang="en-US" sz="1400" dirty="0">
                <a:solidFill>
                  <a:schemeClr val="tx1"/>
                </a:solidFill>
                <a:latin typeface="+mn-lt"/>
                <a:ea typeface="Source Sans Pro"/>
              </a:rPr>
              <a:t> </a:t>
            </a:r>
            <a:r>
              <a:rPr lang="en-US" sz="1400" dirty="0" err="1">
                <a:solidFill>
                  <a:schemeClr val="tx1"/>
                </a:solidFill>
                <a:latin typeface="+mn-lt"/>
                <a:ea typeface="Source Sans Pro"/>
              </a:rPr>
              <a:t>consente</a:t>
            </a:r>
            <a:r>
              <a:rPr lang="en-US" sz="1400" dirty="0">
                <a:solidFill>
                  <a:schemeClr val="tx1"/>
                </a:solidFill>
                <a:latin typeface="+mn-lt"/>
                <a:ea typeface="Source Sans Pro"/>
              </a:rPr>
              <a:t> di </a:t>
            </a:r>
            <a:r>
              <a:rPr lang="en-US" sz="1400" dirty="0" err="1">
                <a:solidFill>
                  <a:schemeClr val="tx1"/>
                </a:solidFill>
                <a:latin typeface="+mn-lt"/>
                <a:ea typeface="Source Sans Pro"/>
              </a:rPr>
              <a:t>creare</a:t>
            </a:r>
            <a:r>
              <a:rPr lang="en-US" sz="1400" dirty="0">
                <a:solidFill>
                  <a:schemeClr val="tx1"/>
                </a:solidFill>
                <a:latin typeface="+mn-lt"/>
                <a:ea typeface="Source Sans Pro"/>
              </a:rPr>
              <a:t> ed </a:t>
            </a:r>
            <a:r>
              <a:rPr lang="en-US" sz="1400" dirty="0" err="1">
                <a:solidFill>
                  <a:schemeClr val="tx1"/>
                </a:solidFill>
                <a:latin typeface="+mn-lt"/>
                <a:ea typeface="Source Sans Pro"/>
              </a:rPr>
              <a:t>eseguire</a:t>
            </a:r>
            <a:r>
              <a:rPr lang="en-US" sz="1400" dirty="0">
                <a:solidFill>
                  <a:schemeClr val="tx1"/>
                </a:solidFill>
                <a:latin typeface="+mn-lt"/>
                <a:ea typeface="Source Sans Pro"/>
              </a:rPr>
              <a:t> </a:t>
            </a:r>
            <a:r>
              <a:rPr lang="en-US" sz="1400" dirty="0" err="1">
                <a:solidFill>
                  <a:schemeClr val="tx1"/>
                </a:solidFill>
                <a:latin typeface="+mn-lt"/>
                <a:ea typeface="Source Sans Pro"/>
              </a:rPr>
              <a:t>facilmente</a:t>
            </a:r>
            <a:r>
              <a:rPr lang="en-US" sz="1400" dirty="0">
                <a:solidFill>
                  <a:schemeClr val="tx1"/>
                </a:solidFill>
                <a:latin typeface="+mn-lt"/>
                <a:ea typeface="Source Sans Pro"/>
              </a:rPr>
              <a:t> </a:t>
            </a:r>
            <a:r>
              <a:rPr lang="en-US" sz="1400" dirty="0" err="1">
                <a:solidFill>
                  <a:schemeClr val="tx1"/>
                </a:solidFill>
                <a:latin typeface="+mn-lt"/>
                <a:ea typeface="Source Sans Pro"/>
              </a:rPr>
              <a:t>catene</a:t>
            </a:r>
            <a:r>
              <a:rPr lang="en-US" sz="1400" dirty="0">
                <a:solidFill>
                  <a:schemeClr val="tx1"/>
                </a:solidFill>
                <a:latin typeface="+mn-lt"/>
                <a:ea typeface="Source Sans Pro"/>
              </a:rPr>
              <a:t> di </a:t>
            </a:r>
            <a:r>
              <a:rPr lang="en-US" sz="1400" dirty="0" err="1">
                <a:solidFill>
                  <a:schemeClr val="tx1"/>
                </a:solidFill>
                <a:latin typeface="+mn-lt"/>
                <a:ea typeface="Source Sans Pro"/>
              </a:rPr>
              <a:t>strumenti</a:t>
            </a:r>
            <a:r>
              <a:rPr lang="en-US" sz="1400" dirty="0">
                <a:solidFill>
                  <a:schemeClr val="tx1"/>
                </a:solidFill>
                <a:latin typeface="+mn-lt"/>
                <a:ea typeface="Source Sans Pro"/>
              </a:rPr>
              <a:t> senza </a:t>
            </a:r>
            <a:r>
              <a:rPr lang="en-US" sz="1400" dirty="0" err="1">
                <a:solidFill>
                  <a:schemeClr val="tx1"/>
                </a:solidFill>
                <a:latin typeface="+mn-lt"/>
                <a:ea typeface="Source Sans Pro"/>
              </a:rPr>
              <a:t>scaricare</a:t>
            </a:r>
            <a:r>
              <a:rPr lang="en-US" sz="1400" dirty="0">
                <a:solidFill>
                  <a:schemeClr val="tx1"/>
                </a:solidFill>
                <a:latin typeface="+mn-lt"/>
                <a:ea typeface="Source Sans Pro"/>
              </a:rPr>
              <a:t> o </a:t>
            </a:r>
            <a:r>
              <a:rPr lang="en-US" sz="1400" dirty="0" err="1">
                <a:solidFill>
                  <a:schemeClr val="tx1"/>
                </a:solidFill>
                <a:latin typeface="+mn-lt"/>
                <a:ea typeface="Source Sans Pro"/>
              </a:rPr>
              <a:t>installare</a:t>
            </a:r>
            <a:r>
              <a:rPr lang="en-US" sz="1400" dirty="0">
                <a:solidFill>
                  <a:schemeClr val="tx1"/>
                </a:solidFill>
                <a:latin typeface="+mn-lt"/>
                <a:ea typeface="Source Sans Pro"/>
              </a:rPr>
              <a:t> software </a:t>
            </a:r>
            <a:r>
              <a:rPr lang="en-US" sz="1400" dirty="0">
                <a:solidFill>
                  <a:schemeClr val="tx1"/>
                </a:solidFill>
                <a:latin typeface="+mn-lt"/>
                <a:ea typeface="Source Sans Pro"/>
                <a:hlinkClick r:id="rId4">
                  <a:extLst>
                    <a:ext uri="{A12FA001-AC4F-418D-AE19-62706E023703}">
                      <ahyp:hlinkClr xmlns:ahyp="http://schemas.microsoft.com/office/drawing/2018/hyperlinkcolor" val="tx"/>
                    </a:ext>
                  </a:extLst>
                </a:hlinkClick>
              </a:rPr>
              <a:t>https://weblicht.sfs.uni-tuebingen.de/</a:t>
            </a:r>
            <a:r>
              <a:rPr lang="en-US" sz="1400" dirty="0">
                <a:solidFill>
                  <a:schemeClr val="tx1"/>
                </a:solidFill>
                <a:latin typeface="+mn-lt"/>
                <a:ea typeface="Source Sans Pro"/>
              </a:rPr>
              <a:t> </a:t>
            </a:r>
          </a:p>
          <a:p>
            <a:pPr algn="l">
              <a:lnSpc>
                <a:spcPct val="150000"/>
              </a:lnSpc>
            </a:pPr>
            <a:endParaRPr lang="en-US" sz="1600">
              <a:solidFill>
                <a:schemeClr val="tx1"/>
              </a:solidFill>
              <a:highlight>
                <a:srgbClr val="FFFF00"/>
              </a:highlight>
              <a:ea typeface="Source Sans Pro"/>
            </a:endParaRPr>
          </a:p>
          <a:p>
            <a:pPr algn="l">
              <a:lnSpc>
                <a:spcPct val="150000"/>
              </a:lnSpc>
            </a:pPr>
            <a:endParaRPr lang="en-US" sz="1600">
              <a:solidFill>
                <a:schemeClr val="tx1"/>
              </a:solidFill>
              <a:highlight>
                <a:srgbClr val="FFFF00"/>
              </a:highlight>
              <a:ea typeface="Source Sans Pro"/>
            </a:endParaRPr>
          </a:p>
        </p:txBody>
      </p:sp>
      <p:pic>
        <p:nvPicPr>
          <p:cNvPr id="4" name="Immagine 3" descr="Immagine che contiene testo, schermata, schermo, Carattere&#10;&#10;Descrizione generata automaticamente">
            <a:extLst>
              <a:ext uri="{FF2B5EF4-FFF2-40B4-BE49-F238E27FC236}">
                <a16:creationId xmlns:a16="http://schemas.microsoft.com/office/drawing/2014/main" id="{24C8F13C-9945-A061-C66B-C8CEA6FB6A9D}"/>
              </a:ext>
            </a:extLst>
          </p:cNvPr>
          <p:cNvPicPr>
            <a:picLocks noChangeAspect="1"/>
          </p:cNvPicPr>
          <p:nvPr/>
        </p:nvPicPr>
        <p:blipFill>
          <a:blip r:embed="rId5"/>
          <a:stretch>
            <a:fillRect/>
          </a:stretch>
        </p:blipFill>
        <p:spPr>
          <a:xfrm>
            <a:off x="2415673" y="2570242"/>
            <a:ext cx="4312656" cy="1789857"/>
          </a:xfrm>
          <a:prstGeom prst="rect">
            <a:avLst/>
          </a:prstGeom>
        </p:spPr>
      </p:pic>
    </p:spTree>
    <p:extLst>
      <p:ext uri="{BB962C8B-B14F-4D97-AF65-F5344CB8AC3E}">
        <p14:creationId xmlns:p14="http://schemas.microsoft.com/office/powerpoint/2010/main" val="19760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6106040"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sz="2400" b="1" err="1">
                <a:solidFill>
                  <a:srgbClr val="216498"/>
                </a:solidFill>
                <a:latin typeface="+mj-lt"/>
                <a:ea typeface="Source Sans Pro"/>
                <a:cs typeface="Source Sans Pro"/>
              </a:rPr>
              <a:t>Weblicht</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pic>
        <p:nvPicPr>
          <p:cNvPr id="4" name="Immagine 3" descr="Immagine che contiene testo, schermata, diagramma, Diagramma&#10;&#10;Descrizione generata automaticamente">
            <a:extLst>
              <a:ext uri="{FF2B5EF4-FFF2-40B4-BE49-F238E27FC236}">
                <a16:creationId xmlns:a16="http://schemas.microsoft.com/office/drawing/2014/main" id="{64A817D1-3332-F2A2-9FAC-7DAC2EF505E7}"/>
              </a:ext>
            </a:extLst>
          </p:cNvPr>
          <p:cNvPicPr>
            <a:picLocks noChangeAspect="1"/>
          </p:cNvPicPr>
          <p:nvPr/>
        </p:nvPicPr>
        <p:blipFill>
          <a:blip r:embed="rId4"/>
          <a:stretch>
            <a:fillRect/>
          </a:stretch>
        </p:blipFill>
        <p:spPr>
          <a:xfrm>
            <a:off x="1157468" y="984558"/>
            <a:ext cx="7364392" cy="3897802"/>
          </a:xfrm>
          <a:prstGeom prst="rect">
            <a:avLst/>
          </a:prstGeom>
        </p:spPr>
      </p:pic>
    </p:spTree>
    <p:extLst>
      <p:ext uri="{BB962C8B-B14F-4D97-AF65-F5344CB8AC3E}">
        <p14:creationId xmlns:p14="http://schemas.microsoft.com/office/powerpoint/2010/main" val="34132953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6106040"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sz="2400" b="1" err="1">
                <a:solidFill>
                  <a:srgbClr val="216498"/>
                </a:solidFill>
                <a:latin typeface="+mj-lt"/>
                <a:ea typeface="Source Sans Pro"/>
                <a:cs typeface="Source Sans Pro"/>
              </a:rPr>
              <a:t>UDPipe</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57218" y="983470"/>
            <a:ext cx="7458533" cy="8016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lnSpc>
                <a:spcPct val="150000"/>
              </a:lnSpc>
            </a:pPr>
            <a:r>
              <a:rPr lang="it-IT" sz="1400" err="1"/>
              <a:t>UDPipe</a:t>
            </a:r>
            <a:r>
              <a:rPr lang="it-IT" sz="1400"/>
              <a:t> è una pipeline addestrabile per la </a:t>
            </a:r>
            <a:r>
              <a:rPr lang="it-IT" sz="1400" err="1"/>
              <a:t>tokenizzazione</a:t>
            </a:r>
            <a:r>
              <a:rPr lang="it-IT" sz="1400"/>
              <a:t>, il tagging, la lemmatizzazione e il </a:t>
            </a:r>
            <a:r>
              <a:rPr lang="it-IT" sz="1400" err="1"/>
              <a:t>parsing</a:t>
            </a:r>
            <a:r>
              <a:rPr lang="it-IT" sz="1400"/>
              <a:t> delle dipendenze dei file </a:t>
            </a:r>
            <a:r>
              <a:rPr lang="it-IT" sz="1400" err="1"/>
              <a:t>CoNLL</a:t>
            </a:r>
            <a:r>
              <a:rPr lang="it-IT" sz="1400"/>
              <a:t>-U </a:t>
            </a:r>
            <a:r>
              <a:rPr lang="it-IT" sz="1100">
                <a:hlinkClick r:id="rId4"/>
              </a:rPr>
              <a:t>https://lindat.mff.cuni.cz/repository/xmlui/handle/11234/1-4816</a:t>
            </a:r>
            <a:r>
              <a:rPr lang="it-IT" sz="1100"/>
              <a:t> </a:t>
            </a:r>
            <a:endParaRPr lang="en-US" sz="1100" b="1">
              <a:solidFill>
                <a:srgbClr val="216498"/>
              </a:solidFill>
              <a:ea typeface="Source Sans Pro"/>
            </a:endParaRPr>
          </a:p>
        </p:txBody>
      </p:sp>
      <p:pic>
        <p:nvPicPr>
          <p:cNvPr id="5" name="Immagine 4" descr="Immagine che contiene testo, elettronica, schermata, software&#10;&#10;Descrizione generata automaticamente">
            <a:extLst>
              <a:ext uri="{FF2B5EF4-FFF2-40B4-BE49-F238E27FC236}">
                <a16:creationId xmlns:a16="http://schemas.microsoft.com/office/drawing/2014/main" id="{C16D641C-31FD-EB97-6876-416C4CCF4417}"/>
              </a:ext>
            </a:extLst>
          </p:cNvPr>
          <p:cNvPicPr>
            <a:picLocks noChangeAspect="1"/>
          </p:cNvPicPr>
          <p:nvPr/>
        </p:nvPicPr>
        <p:blipFill>
          <a:blip r:embed="rId5"/>
          <a:stretch>
            <a:fillRect/>
          </a:stretch>
        </p:blipFill>
        <p:spPr>
          <a:xfrm>
            <a:off x="2209564" y="1909822"/>
            <a:ext cx="4912963" cy="2763458"/>
          </a:xfrm>
          <a:prstGeom prst="rect">
            <a:avLst/>
          </a:prstGeom>
        </p:spPr>
      </p:pic>
    </p:spTree>
    <p:extLst>
      <p:ext uri="{BB962C8B-B14F-4D97-AF65-F5344CB8AC3E}">
        <p14:creationId xmlns:p14="http://schemas.microsoft.com/office/powerpoint/2010/main" val="40426070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6106040"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sz="2400" b="1" err="1">
                <a:solidFill>
                  <a:srgbClr val="216498"/>
                </a:solidFill>
                <a:latin typeface="+mj-lt"/>
                <a:ea typeface="Source Sans Pro"/>
                <a:cs typeface="Source Sans Pro"/>
              </a:rPr>
              <a:t>UDPipe</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4" name="CasellaDiTesto 3">
            <a:extLst>
              <a:ext uri="{FF2B5EF4-FFF2-40B4-BE49-F238E27FC236}">
                <a16:creationId xmlns:a16="http://schemas.microsoft.com/office/drawing/2014/main" id="{4C7559FC-0EC1-C5CB-7394-53BBDE37BF17}"/>
              </a:ext>
            </a:extLst>
          </p:cNvPr>
          <p:cNvSpPr txBox="1"/>
          <p:nvPr/>
        </p:nvSpPr>
        <p:spPr>
          <a:xfrm>
            <a:off x="1143903" y="1253321"/>
            <a:ext cx="7221517" cy="3352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Char char="•"/>
            </a:pPr>
            <a:r>
              <a:rPr lang="it-IT" sz="1600"/>
              <a:t>Addestrabile </a:t>
            </a:r>
            <a:endParaRPr lang="en-US" sz="1600"/>
          </a:p>
          <a:p>
            <a:pPr marL="285750" indent="-285750">
              <a:lnSpc>
                <a:spcPct val="150000"/>
              </a:lnSpc>
              <a:buChar char="•"/>
            </a:pPr>
            <a:r>
              <a:rPr lang="it-IT" sz="1600"/>
              <a:t>Basata sul framework Universal </a:t>
            </a:r>
            <a:r>
              <a:rPr lang="it-IT" sz="1600" err="1"/>
              <a:t>Dependencies</a:t>
            </a:r>
            <a:r>
              <a:rPr lang="it-IT" sz="1600"/>
              <a:t> </a:t>
            </a:r>
            <a:r>
              <a:rPr lang="it-IT" sz="1600" err="1"/>
              <a:t>UDPipe</a:t>
            </a:r>
            <a:r>
              <a:rPr lang="it-IT" sz="1600"/>
              <a:t> v1 (C++) o </a:t>
            </a:r>
            <a:r>
              <a:rPr lang="it-IT" sz="1600" err="1"/>
              <a:t>UDPipe</a:t>
            </a:r>
            <a:r>
              <a:rPr lang="it-IT" sz="1600"/>
              <a:t> v2 (Python) </a:t>
            </a:r>
            <a:endParaRPr lang="en-US" sz="1600"/>
          </a:p>
          <a:p>
            <a:pPr marL="285750" indent="-285750">
              <a:lnSpc>
                <a:spcPct val="150000"/>
              </a:lnSpc>
              <a:buChar char="•"/>
            </a:pPr>
            <a:r>
              <a:rPr lang="it-IT" sz="1600"/>
              <a:t>ultimi modelli: v2.6, 91 lingue diverse - moderne (inglese, russo ...), antiche (latino, greco antico, gotico ...), molto diffuse (cinese, spagnolo ...), poco diffuse (wolof, uiguro), di generi diversi (parlato, social media ...) </a:t>
            </a:r>
            <a:endParaRPr lang="en-US" sz="1600"/>
          </a:p>
          <a:p>
            <a:pPr marL="285750" indent="-285750">
              <a:lnSpc>
                <a:spcPct val="150000"/>
              </a:lnSpc>
              <a:buChar char="•"/>
            </a:pPr>
            <a:r>
              <a:rPr lang="it-IT" sz="1600"/>
              <a:t>interfaccia a riga di comando (CLI) o interfaccia web: CLI è l'unica opzione se si vuole addestrare un nuovo modello.</a:t>
            </a:r>
            <a:endParaRPr lang="en-US" sz="1600"/>
          </a:p>
          <a:p>
            <a:pPr marL="285750" indent="-285750" algn="l">
              <a:buChar char="•"/>
            </a:pPr>
            <a:endParaRPr lang="it-IT"/>
          </a:p>
        </p:txBody>
      </p:sp>
    </p:spTree>
    <p:extLst>
      <p:ext uri="{BB962C8B-B14F-4D97-AF65-F5344CB8AC3E}">
        <p14:creationId xmlns:p14="http://schemas.microsoft.com/office/powerpoint/2010/main" val="3821566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6106040" cy="674040"/>
          </a:xfrm>
          <a:prstGeom prst="rect">
            <a:avLst/>
          </a:prstGeom>
        </p:spPr>
        <p:txBody>
          <a:bodyPr spcFirstLastPara="1" wrap="square" lIns="91425" tIns="91425" rIns="91425" bIns="91425" anchor="t" anchorCtr="0">
            <a:noAutofit/>
          </a:bodyPr>
          <a:lstStyle/>
          <a:p>
            <a:pPr algn="ctr">
              <a:lnSpc>
                <a:spcPct val="115000"/>
              </a:lnSpc>
            </a:pPr>
            <a:r>
              <a:rPr lang="it-IT" sz="2400" b="1">
                <a:solidFill>
                  <a:srgbClr val="216498"/>
                </a:solidFill>
                <a:latin typeface="+mj-lt"/>
                <a:ea typeface="Source Sans Pro"/>
                <a:cs typeface="Source Sans Pro"/>
              </a:rPr>
              <a:t>Utilizzare lo </a:t>
            </a:r>
            <a:r>
              <a:rPr lang="it-IT" sz="2400" b="1" err="1">
                <a:solidFill>
                  <a:srgbClr val="216498"/>
                </a:solidFill>
                <a:latin typeface="+mj-lt"/>
                <a:ea typeface="Source Sans Pro"/>
                <a:cs typeface="Source Sans Pro"/>
              </a:rPr>
              <a:t>Switchboard</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5" name="Google Shape;1166;p90">
            <a:extLst>
              <a:ext uri="{FF2B5EF4-FFF2-40B4-BE49-F238E27FC236}">
                <a16:creationId xmlns:a16="http://schemas.microsoft.com/office/drawing/2014/main" id="{8081C8F0-FF70-6634-690E-A080C3D1DCB7}"/>
              </a:ext>
            </a:extLst>
          </p:cNvPr>
          <p:cNvSpPr txBox="1"/>
          <p:nvPr/>
        </p:nvSpPr>
        <p:spPr>
          <a:xfrm>
            <a:off x="1423847" y="915418"/>
            <a:ext cx="6701175" cy="748901"/>
          </a:xfrm>
          <a:prstGeom prst="rect">
            <a:avLst/>
          </a:prstGeom>
          <a:noFill/>
          <a:ln>
            <a:noFill/>
          </a:ln>
        </p:spPr>
        <p:txBody>
          <a:bodyPr spcFirstLastPara="1" wrap="square" lIns="68569" tIns="68569" rIns="68569" bIns="68569" anchor="t" anchorCtr="0">
            <a:spAutoFit/>
          </a:bodyPr>
          <a:lstStyle/>
          <a:p>
            <a:pPr marL="66675">
              <a:spcAft>
                <a:spcPts val="750"/>
              </a:spcAft>
              <a:buClr>
                <a:srgbClr val="333333"/>
              </a:buClr>
              <a:buSzPts val="2200"/>
            </a:pPr>
            <a:r>
              <a:rPr lang="en-GB" sz="1650" err="1">
                <a:solidFill>
                  <a:srgbClr val="333333"/>
                </a:solidFill>
                <a:highlight>
                  <a:srgbClr val="FFFFFF"/>
                </a:highlight>
              </a:rPr>
              <a:t>Accedere</a:t>
            </a:r>
            <a:r>
              <a:rPr lang="en-GB" sz="1650">
                <a:solidFill>
                  <a:srgbClr val="333333"/>
                </a:solidFill>
                <a:highlight>
                  <a:srgbClr val="FFFFFF"/>
                </a:highlight>
              </a:rPr>
              <a:t> a </a:t>
            </a:r>
            <a:r>
              <a:rPr lang="en-GB" sz="1650">
                <a:solidFill>
                  <a:srgbClr val="333333"/>
                </a:solidFill>
                <a:highlight>
                  <a:srgbClr val="FFFFFF"/>
                </a:highlight>
                <a:hlinkClick r:id="rId4"/>
              </a:rPr>
              <a:t>https://switchboard.clarin.eu</a:t>
            </a:r>
            <a:r>
              <a:rPr lang="en-GB" sz="1650">
                <a:solidFill>
                  <a:srgbClr val="333333"/>
                </a:solidFill>
                <a:highlight>
                  <a:srgbClr val="FFFFFF"/>
                </a:highlight>
              </a:rPr>
              <a:t>, </a:t>
            </a:r>
            <a:r>
              <a:rPr lang="en-GB" sz="1650" err="1">
                <a:solidFill>
                  <a:srgbClr val="333333"/>
                </a:solidFill>
                <a:highlight>
                  <a:srgbClr val="FFFFFF"/>
                </a:highlight>
              </a:rPr>
              <a:t>cliccare</a:t>
            </a:r>
            <a:r>
              <a:rPr lang="en-GB" sz="1650">
                <a:solidFill>
                  <a:srgbClr val="333333"/>
                </a:solidFill>
                <a:highlight>
                  <a:srgbClr val="FFFFFF"/>
                </a:highlight>
              </a:rPr>
              <a:t> </a:t>
            </a:r>
            <a:r>
              <a:rPr lang="en-GB" sz="1650" err="1">
                <a:solidFill>
                  <a:srgbClr val="333333"/>
                </a:solidFill>
                <a:highlight>
                  <a:srgbClr val="FFFFFF"/>
                </a:highlight>
              </a:rPr>
              <a:t>su</a:t>
            </a:r>
            <a:r>
              <a:rPr lang="en-GB" sz="1650">
                <a:solidFill>
                  <a:srgbClr val="333333"/>
                </a:solidFill>
                <a:highlight>
                  <a:srgbClr val="FFFFFF"/>
                </a:highlight>
              </a:rPr>
              <a:t> "Carica file o testo", </a:t>
            </a:r>
            <a:r>
              <a:rPr lang="en-GB" sz="1650" err="1">
                <a:solidFill>
                  <a:srgbClr val="333333"/>
                </a:solidFill>
                <a:highlight>
                  <a:srgbClr val="FFFFFF"/>
                </a:highlight>
              </a:rPr>
              <a:t>selezionare</a:t>
            </a:r>
            <a:r>
              <a:rPr lang="en-GB" sz="1650">
                <a:solidFill>
                  <a:srgbClr val="333333"/>
                </a:solidFill>
                <a:highlight>
                  <a:srgbClr val="FFFFFF"/>
                </a:highlight>
              </a:rPr>
              <a:t> il testo </a:t>
            </a:r>
            <a:r>
              <a:rPr lang="en-GB" sz="1650" err="1">
                <a:solidFill>
                  <a:srgbClr val="333333"/>
                </a:solidFill>
                <a:highlight>
                  <a:srgbClr val="FFFFFF"/>
                </a:highlight>
              </a:rPr>
              <a:t>desiderato</a:t>
            </a:r>
          </a:p>
        </p:txBody>
      </p:sp>
      <p:pic>
        <p:nvPicPr>
          <p:cNvPr id="7" name="Google Shape;1167;p90">
            <a:extLst>
              <a:ext uri="{FF2B5EF4-FFF2-40B4-BE49-F238E27FC236}">
                <a16:creationId xmlns:a16="http://schemas.microsoft.com/office/drawing/2014/main" id="{894C56E1-3197-6AB4-8826-0266387C5ED7}"/>
              </a:ext>
            </a:extLst>
          </p:cNvPr>
          <p:cNvPicPr preferRelativeResize="0"/>
          <p:nvPr/>
        </p:nvPicPr>
        <p:blipFill>
          <a:blip r:embed="rId5">
            <a:alphaModFix/>
          </a:blip>
          <a:stretch>
            <a:fillRect/>
          </a:stretch>
        </p:blipFill>
        <p:spPr>
          <a:xfrm>
            <a:off x="2390728" y="1763724"/>
            <a:ext cx="4359806" cy="1244888"/>
          </a:xfrm>
          <a:prstGeom prst="rect">
            <a:avLst/>
          </a:prstGeom>
          <a:noFill/>
          <a:ln>
            <a:noFill/>
          </a:ln>
        </p:spPr>
      </p:pic>
      <p:pic>
        <p:nvPicPr>
          <p:cNvPr id="9" name="Google Shape;1168;p90">
            <a:extLst>
              <a:ext uri="{FF2B5EF4-FFF2-40B4-BE49-F238E27FC236}">
                <a16:creationId xmlns:a16="http://schemas.microsoft.com/office/drawing/2014/main" id="{9060D1FD-903B-DB80-0307-33F49B5D52D9}"/>
              </a:ext>
            </a:extLst>
          </p:cNvPr>
          <p:cNvPicPr preferRelativeResize="0"/>
          <p:nvPr/>
        </p:nvPicPr>
        <p:blipFill>
          <a:blip r:embed="rId6">
            <a:alphaModFix/>
          </a:blip>
          <a:stretch>
            <a:fillRect/>
          </a:stretch>
        </p:blipFill>
        <p:spPr>
          <a:xfrm>
            <a:off x="1480660" y="3171568"/>
            <a:ext cx="6182681" cy="1304156"/>
          </a:xfrm>
          <a:prstGeom prst="rect">
            <a:avLst/>
          </a:prstGeom>
          <a:noFill/>
          <a:ln>
            <a:noFill/>
          </a:ln>
        </p:spPr>
      </p:pic>
    </p:spTree>
    <p:extLst>
      <p:ext uri="{BB962C8B-B14F-4D97-AF65-F5344CB8AC3E}">
        <p14:creationId xmlns:p14="http://schemas.microsoft.com/office/powerpoint/2010/main" val="2218481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6106040" cy="674040"/>
          </a:xfrm>
          <a:prstGeom prst="rect">
            <a:avLst/>
          </a:prstGeom>
        </p:spPr>
        <p:txBody>
          <a:bodyPr spcFirstLastPara="1" wrap="square" lIns="91425" tIns="91425" rIns="91425" bIns="91425" anchor="t" anchorCtr="0">
            <a:noAutofit/>
          </a:bodyPr>
          <a:lstStyle/>
          <a:p>
            <a:pPr algn="ctr">
              <a:lnSpc>
                <a:spcPct val="115000"/>
              </a:lnSpc>
            </a:pPr>
            <a:r>
              <a:rPr lang="it-IT" sz="2400" b="1">
                <a:solidFill>
                  <a:srgbClr val="216498"/>
                </a:solidFill>
                <a:latin typeface="+mj-lt"/>
                <a:ea typeface="Source Sans Pro"/>
                <a:cs typeface="Source Sans Pro"/>
              </a:rPr>
              <a:t>Utilizzare lo </a:t>
            </a:r>
            <a:r>
              <a:rPr lang="it-IT" sz="2400" b="1" err="1">
                <a:solidFill>
                  <a:srgbClr val="216498"/>
                </a:solidFill>
                <a:latin typeface="+mj-lt"/>
                <a:ea typeface="Source Sans Pro"/>
                <a:cs typeface="Source Sans Pro"/>
              </a:rPr>
              <a:t>Switchboard</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pic>
        <p:nvPicPr>
          <p:cNvPr id="4" name="Google Shape;1176;p91">
            <a:extLst>
              <a:ext uri="{FF2B5EF4-FFF2-40B4-BE49-F238E27FC236}">
                <a16:creationId xmlns:a16="http://schemas.microsoft.com/office/drawing/2014/main" id="{281D9537-4D31-BD6D-F5EE-57A8660FEFB3}"/>
              </a:ext>
            </a:extLst>
          </p:cNvPr>
          <p:cNvPicPr preferRelativeResize="0"/>
          <p:nvPr/>
        </p:nvPicPr>
        <p:blipFill>
          <a:blip r:embed="rId4">
            <a:alphaModFix/>
          </a:blip>
          <a:stretch>
            <a:fillRect/>
          </a:stretch>
        </p:blipFill>
        <p:spPr>
          <a:xfrm>
            <a:off x="1345558" y="1761548"/>
            <a:ext cx="6858002" cy="1011287"/>
          </a:xfrm>
          <a:prstGeom prst="rect">
            <a:avLst/>
          </a:prstGeom>
          <a:noFill/>
          <a:ln>
            <a:noFill/>
          </a:ln>
        </p:spPr>
      </p:pic>
      <p:sp>
        <p:nvSpPr>
          <p:cNvPr id="8" name="Google Shape;1182;p91">
            <a:extLst>
              <a:ext uri="{FF2B5EF4-FFF2-40B4-BE49-F238E27FC236}">
                <a16:creationId xmlns:a16="http://schemas.microsoft.com/office/drawing/2014/main" id="{94677F9C-15CA-845D-9A77-B5203C865AFD}"/>
              </a:ext>
            </a:extLst>
          </p:cNvPr>
          <p:cNvSpPr txBox="1"/>
          <p:nvPr/>
        </p:nvSpPr>
        <p:spPr>
          <a:xfrm>
            <a:off x="1423847" y="929886"/>
            <a:ext cx="6701175" cy="2428848"/>
          </a:xfrm>
          <a:prstGeom prst="rect">
            <a:avLst/>
          </a:prstGeom>
          <a:noFill/>
          <a:ln>
            <a:noFill/>
          </a:ln>
        </p:spPr>
        <p:txBody>
          <a:bodyPr spcFirstLastPara="1" wrap="square" lIns="68569" tIns="68569" rIns="68569" bIns="68569" anchor="t" anchorCtr="0">
            <a:spAutoFit/>
          </a:bodyPr>
          <a:lstStyle/>
          <a:p>
            <a:pPr marL="66675"/>
            <a:r>
              <a:rPr lang="en-GB" sz="1650" err="1">
                <a:solidFill>
                  <a:srgbClr val="333333"/>
                </a:solidFill>
                <a:highlight>
                  <a:srgbClr val="FFFFFF"/>
                </a:highlight>
              </a:rPr>
              <a:t>Controllare</a:t>
            </a:r>
            <a:r>
              <a:rPr lang="en-GB" sz="1650">
                <a:solidFill>
                  <a:srgbClr val="333333"/>
                </a:solidFill>
                <a:highlight>
                  <a:srgbClr val="FFFFFF"/>
                </a:highlight>
              </a:rPr>
              <a:t> il </a:t>
            </a:r>
            <a:r>
              <a:rPr lang="en-GB" sz="1650" err="1">
                <a:solidFill>
                  <a:srgbClr val="333333"/>
                </a:solidFill>
                <a:highlight>
                  <a:srgbClr val="FFFFFF"/>
                </a:highlight>
              </a:rPr>
              <a:t>formato</a:t>
            </a:r>
            <a:r>
              <a:rPr lang="en-GB" sz="1650">
                <a:solidFill>
                  <a:srgbClr val="333333"/>
                </a:solidFill>
                <a:highlight>
                  <a:srgbClr val="FFFFFF"/>
                </a:highlight>
              </a:rPr>
              <a:t> e la lingua: la </a:t>
            </a:r>
            <a:r>
              <a:rPr lang="en-GB" sz="1650" err="1">
                <a:solidFill>
                  <a:srgbClr val="333333"/>
                </a:solidFill>
                <a:highlight>
                  <a:srgbClr val="FFFFFF"/>
                </a:highlight>
              </a:rPr>
              <a:t>scelta</a:t>
            </a:r>
            <a:r>
              <a:rPr lang="en-GB" sz="1650">
                <a:solidFill>
                  <a:srgbClr val="333333"/>
                </a:solidFill>
                <a:highlight>
                  <a:srgbClr val="FFFFFF"/>
                </a:highlight>
              </a:rPr>
              <a:t> </a:t>
            </a:r>
            <a:r>
              <a:rPr lang="en-GB" sz="1650" err="1">
                <a:solidFill>
                  <a:srgbClr val="333333"/>
                </a:solidFill>
                <a:highlight>
                  <a:srgbClr val="FFFFFF"/>
                </a:highlight>
              </a:rPr>
              <a:t>della</a:t>
            </a:r>
            <a:r>
              <a:rPr lang="en-GB" sz="1650">
                <a:solidFill>
                  <a:srgbClr val="333333"/>
                </a:solidFill>
                <a:highlight>
                  <a:srgbClr val="FFFFFF"/>
                </a:highlight>
              </a:rPr>
              <a:t> lingua influenza </a:t>
            </a:r>
            <a:r>
              <a:rPr lang="en-GB" sz="1650" err="1">
                <a:solidFill>
                  <a:srgbClr val="333333"/>
                </a:solidFill>
                <a:highlight>
                  <a:srgbClr val="FFFFFF"/>
                </a:highlight>
              </a:rPr>
              <a:t>l'elenco</a:t>
            </a:r>
            <a:r>
              <a:rPr lang="en-GB" sz="1650">
                <a:solidFill>
                  <a:srgbClr val="333333"/>
                </a:solidFill>
                <a:highlight>
                  <a:srgbClr val="FFFFFF"/>
                </a:highlight>
              </a:rPr>
              <a:t> </a:t>
            </a:r>
            <a:r>
              <a:rPr lang="en-GB" sz="1650" err="1">
                <a:solidFill>
                  <a:srgbClr val="333333"/>
                </a:solidFill>
                <a:highlight>
                  <a:srgbClr val="FFFFFF"/>
                </a:highlight>
              </a:rPr>
              <a:t>degli</a:t>
            </a:r>
            <a:r>
              <a:rPr lang="en-GB" sz="1650">
                <a:solidFill>
                  <a:srgbClr val="333333"/>
                </a:solidFill>
                <a:highlight>
                  <a:srgbClr val="FFFFFF"/>
                </a:highlight>
              </a:rPr>
              <a:t> </a:t>
            </a:r>
            <a:r>
              <a:rPr lang="en-GB" sz="1650" err="1">
                <a:solidFill>
                  <a:srgbClr val="333333"/>
                </a:solidFill>
                <a:highlight>
                  <a:srgbClr val="FFFFFF"/>
                </a:highlight>
              </a:rPr>
              <a:t>strumenti</a:t>
            </a:r>
            <a:r>
              <a:rPr lang="en-GB" sz="1650">
                <a:solidFill>
                  <a:srgbClr val="333333"/>
                </a:solidFill>
                <a:highlight>
                  <a:srgbClr val="FFFFFF"/>
                </a:highlight>
              </a:rPr>
              <a:t> </a:t>
            </a:r>
            <a:r>
              <a:rPr lang="en-GB" sz="1650" err="1">
                <a:solidFill>
                  <a:srgbClr val="333333"/>
                </a:solidFill>
                <a:highlight>
                  <a:srgbClr val="FFFFFF"/>
                </a:highlight>
              </a:rPr>
              <a:t>disponibili</a:t>
            </a:r>
          </a:p>
          <a:p>
            <a:pPr marL="0" marR="0" lvl="0" indent="0" algn="l" rtl="0">
              <a:lnSpc>
                <a:spcPct val="100000"/>
              </a:lnSpc>
              <a:spcBef>
                <a:spcPts val="750"/>
              </a:spcBef>
              <a:spcAft>
                <a:spcPts val="0"/>
              </a:spcAft>
              <a:buNone/>
            </a:pPr>
            <a:endParaRPr sz="1650">
              <a:solidFill>
                <a:srgbClr val="333333"/>
              </a:solidFill>
              <a:highlight>
                <a:srgbClr val="FFFFFF"/>
              </a:highlight>
            </a:endParaRPr>
          </a:p>
          <a:p>
            <a:pPr marL="0" marR="0" lvl="0" indent="0" algn="l" rtl="0">
              <a:lnSpc>
                <a:spcPct val="100000"/>
              </a:lnSpc>
              <a:spcBef>
                <a:spcPts val="750"/>
              </a:spcBef>
              <a:spcAft>
                <a:spcPts val="0"/>
              </a:spcAft>
              <a:buNone/>
            </a:pPr>
            <a:endParaRPr sz="1650">
              <a:solidFill>
                <a:srgbClr val="333333"/>
              </a:solidFill>
              <a:highlight>
                <a:srgbClr val="FFFFFF"/>
              </a:highlight>
            </a:endParaRPr>
          </a:p>
          <a:p>
            <a:pPr marL="0" marR="0" lvl="0" indent="0" algn="l" rtl="0">
              <a:lnSpc>
                <a:spcPct val="100000"/>
              </a:lnSpc>
              <a:spcBef>
                <a:spcPts val="750"/>
              </a:spcBef>
              <a:spcAft>
                <a:spcPts val="0"/>
              </a:spcAft>
              <a:buNone/>
            </a:pPr>
            <a:endParaRPr sz="1650">
              <a:solidFill>
                <a:srgbClr val="333333"/>
              </a:solidFill>
              <a:highlight>
                <a:srgbClr val="FFFFFF"/>
              </a:highlight>
            </a:endParaRPr>
          </a:p>
          <a:p>
            <a:pPr marL="0" marR="0" lvl="0" indent="0" algn="l" rtl="0">
              <a:lnSpc>
                <a:spcPct val="100000"/>
              </a:lnSpc>
              <a:spcBef>
                <a:spcPts val="750"/>
              </a:spcBef>
              <a:spcAft>
                <a:spcPts val="0"/>
              </a:spcAft>
              <a:buNone/>
            </a:pPr>
            <a:endParaRPr sz="1650">
              <a:solidFill>
                <a:srgbClr val="333333"/>
              </a:solidFill>
              <a:highlight>
                <a:srgbClr val="FFFFFF"/>
              </a:highlight>
            </a:endParaRPr>
          </a:p>
          <a:p>
            <a:pPr marL="66675">
              <a:spcBef>
                <a:spcPts val="750"/>
              </a:spcBef>
            </a:pPr>
            <a:r>
              <a:rPr lang="en-GB" sz="1650" err="1">
                <a:solidFill>
                  <a:srgbClr val="333333"/>
                </a:solidFill>
                <a:highlight>
                  <a:srgbClr val="FFFFFF"/>
                </a:highlight>
              </a:rPr>
              <a:t>Scegliere</a:t>
            </a:r>
            <a:r>
              <a:rPr lang="en-GB" sz="1650">
                <a:solidFill>
                  <a:srgbClr val="333333"/>
                </a:solidFill>
                <a:highlight>
                  <a:srgbClr val="FFFFFF"/>
                </a:highlight>
              </a:rPr>
              <a:t> </a:t>
            </a:r>
            <a:r>
              <a:rPr lang="en-GB" sz="1650" err="1">
                <a:solidFill>
                  <a:srgbClr val="333333"/>
                </a:solidFill>
                <a:highlight>
                  <a:srgbClr val="FFFFFF"/>
                </a:highlight>
              </a:rPr>
              <a:t>l'attività</a:t>
            </a:r>
            <a:r>
              <a:rPr lang="en-GB" sz="1650">
                <a:solidFill>
                  <a:srgbClr val="333333"/>
                </a:solidFill>
                <a:highlight>
                  <a:srgbClr val="FFFFFF"/>
                </a:highlight>
              </a:rPr>
              <a:t> di interesse e fare </a:t>
            </a:r>
            <a:r>
              <a:rPr lang="en-GB" sz="1650" err="1">
                <a:solidFill>
                  <a:srgbClr val="333333"/>
                </a:solidFill>
                <a:highlight>
                  <a:srgbClr val="FFFFFF"/>
                </a:highlight>
              </a:rPr>
              <a:t>clic</a:t>
            </a:r>
            <a:r>
              <a:rPr lang="en-GB" sz="1650">
                <a:solidFill>
                  <a:srgbClr val="333333"/>
                </a:solidFill>
                <a:highlight>
                  <a:srgbClr val="FFFFFF"/>
                </a:highlight>
              </a:rPr>
              <a:t> </a:t>
            </a:r>
            <a:r>
              <a:rPr lang="en-GB" sz="1650" err="1">
                <a:solidFill>
                  <a:srgbClr val="333333"/>
                </a:solidFill>
                <a:highlight>
                  <a:srgbClr val="FFFFFF"/>
                </a:highlight>
              </a:rPr>
              <a:t>sul</a:t>
            </a:r>
            <a:r>
              <a:rPr lang="en-GB" sz="1650">
                <a:solidFill>
                  <a:srgbClr val="333333"/>
                </a:solidFill>
                <a:highlight>
                  <a:srgbClr val="FFFFFF"/>
                </a:highlight>
              </a:rPr>
              <a:t> </a:t>
            </a:r>
            <a:r>
              <a:rPr lang="en-GB" sz="1650" err="1">
                <a:solidFill>
                  <a:srgbClr val="333333"/>
                </a:solidFill>
                <a:highlight>
                  <a:srgbClr val="FFFFFF"/>
                </a:highlight>
              </a:rPr>
              <a:t>pulsante</a:t>
            </a:r>
            <a:r>
              <a:rPr lang="en-GB" sz="1650">
                <a:solidFill>
                  <a:srgbClr val="333333"/>
                </a:solidFill>
                <a:highlight>
                  <a:srgbClr val="FFFFFF"/>
                </a:highlight>
              </a:rPr>
              <a:t> </a:t>
            </a:r>
            <a:r>
              <a:rPr lang="en-GB" sz="1650" err="1">
                <a:solidFill>
                  <a:srgbClr val="333333"/>
                </a:solidFill>
                <a:highlight>
                  <a:srgbClr val="FFFFFF"/>
                </a:highlight>
              </a:rPr>
              <a:t>verde</a:t>
            </a:r>
            <a:r>
              <a:rPr lang="en-GB" sz="1650">
                <a:solidFill>
                  <a:srgbClr val="333333"/>
                </a:solidFill>
                <a:highlight>
                  <a:srgbClr val="FFFFFF"/>
                </a:highlight>
              </a:rPr>
              <a:t> "Apri".</a:t>
            </a:r>
            <a:endParaRPr lang="en-GB"/>
          </a:p>
        </p:txBody>
      </p:sp>
      <p:pic>
        <p:nvPicPr>
          <p:cNvPr id="11" name="Google Shape;1183;p91">
            <a:extLst>
              <a:ext uri="{FF2B5EF4-FFF2-40B4-BE49-F238E27FC236}">
                <a16:creationId xmlns:a16="http://schemas.microsoft.com/office/drawing/2014/main" id="{D494130B-7E34-B245-2344-809847CA8D32}"/>
              </a:ext>
            </a:extLst>
          </p:cNvPr>
          <p:cNvPicPr preferRelativeResize="0"/>
          <p:nvPr/>
        </p:nvPicPr>
        <p:blipFill>
          <a:blip r:embed="rId5">
            <a:alphaModFix/>
          </a:blip>
          <a:stretch>
            <a:fillRect/>
          </a:stretch>
        </p:blipFill>
        <p:spPr>
          <a:xfrm>
            <a:off x="2521331" y="3482088"/>
            <a:ext cx="4101101" cy="1347914"/>
          </a:xfrm>
          <a:prstGeom prst="rect">
            <a:avLst/>
          </a:prstGeom>
          <a:noFill/>
          <a:ln>
            <a:noFill/>
          </a:ln>
        </p:spPr>
      </p:pic>
    </p:spTree>
    <p:extLst>
      <p:ext uri="{BB962C8B-B14F-4D97-AF65-F5344CB8AC3E}">
        <p14:creationId xmlns:p14="http://schemas.microsoft.com/office/powerpoint/2010/main" val="34042551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6106040" cy="674040"/>
          </a:xfrm>
          <a:prstGeom prst="rect">
            <a:avLst/>
          </a:prstGeom>
        </p:spPr>
        <p:txBody>
          <a:bodyPr spcFirstLastPara="1" wrap="square" lIns="91425" tIns="91425" rIns="91425" bIns="91425" anchor="t" anchorCtr="0">
            <a:noAutofit/>
          </a:bodyPr>
          <a:lstStyle/>
          <a:p>
            <a:pPr algn="ctr">
              <a:lnSpc>
                <a:spcPct val="115000"/>
              </a:lnSpc>
            </a:pPr>
            <a:r>
              <a:rPr lang="it-IT" sz="2400" b="1">
                <a:solidFill>
                  <a:srgbClr val="216498"/>
                </a:solidFill>
                <a:latin typeface="+mj-lt"/>
                <a:ea typeface="Source Sans Pro"/>
                <a:cs typeface="Source Sans Pro"/>
              </a:rPr>
              <a:t>Utilizzare lo </a:t>
            </a:r>
            <a:r>
              <a:rPr lang="it-IT" sz="2400" b="1" err="1">
                <a:solidFill>
                  <a:srgbClr val="216498"/>
                </a:solidFill>
                <a:latin typeface="+mj-lt"/>
                <a:ea typeface="Source Sans Pro"/>
                <a:cs typeface="Source Sans Pro"/>
              </a:rPr>
              <a:t>Switchboard</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pic>
        <p:nvPicPr>
          <p:cNvPr id="5" name="Google Shape;1193;p92" descr="Immagine che contiene testo, schermata, Carattere, numero&#10;&#10;Descrizione generata automaticamente">
            <a:extLst>
              <a:ext uri="{FF2B5EF4-FFF2-40B4-BE49-F238E27FC236}">
                <a16:creationId xmlns:a16="http://schemas.microsoft.com/office/drawing/2014/main" id="{EDCEFC5A-7140-9987-62C5-2BFCA372EB53}"/>
              </a:ext>
            </a:extLst>
          </p:cNvPr>
          <p:cNvPicPr preferRelativeResize="0"/>
          <p:nvPr/>
        </p:nvPicPr>
        <p:blipFill>
          <a:blip r:embed="rId4">
            <a:alphaModFix/>
          </a:blip>
          <a:stretch>
            <a:fillRect/>
          </a:stretch>
        </p:blipFill>
        <p:spPr>
          <a:xfrm>
            <a:off x="1745512" y="2000636"/>
            <a:ext cx="6133475" cy="2659435"/>
          </a:xfrm>
          <a:prstGeom prst="rect">
            <a:avLst/>
          </a:prstGeom>
          <a:noFill/>
          <a:ln>
            <a:noFill/>
          </a:ln>
        </p:spPr>
      </p:pic>
      <p:sp>
        <p:nvSpPr>
          <p:cNvPr id="7" name="Google Shape;1199;p92">
            <a:extLst>
              <a:ext uri="{FF2B5EF4-FFF2-40B4-BE49-F238E27FC236}">
                <a16:creationId xmlns:a16="http://schemas.microsoft.com/office/drawing/2014/main" id="{ECA8C804-5FD7-7F8A-E5D2-45480752BC20}"/>
              </a:ext>
            </a:extLst>
          </p:cNvPr>
          <p:cNvSpPr txBox="1"/>
          <p:nvPr/>
        </p:nvSpPr>
        <p:spPr>
          <a:xfrm>
            <a:off x="1568531" y="1190317"/>
            <a:ext cx="6701175" cy="392393"/>
          </a:xfrm>
          <a:prstGeom prst="rect">
            <a:avLst/>
          </a:prstGeom>
          <a:noFill/>
          <a:ln>
            <a:noFill/>
          </a:ln>
        </p:spPr>
        <p:txBody>
          <a:bodyPr spcFirstLastPara="1" wrap="square" lIns="68569" tIns="68569" rIns="68569" bIns="68569" anchor="t" anchorCtr="0">
            <a:spAutoFit/>
          </a:bodyPr>
          <a:lstStyle/>
          <a:p>
            <a:pPr marL="66675">
              <a:buClr>
                <a:srgbClr val="333333"/>
              </a:buClr>
              <a:buSzPts val="2200"/>
            </a:pPr>
            <a:r>
              <a:rPr lang="en-GB" sz="1650" err="1">
                <a:solidFill>
                  <a:srgbClr val="333333"/>
                </a:solidFill>
                <a:highlight>
                  <a:srgbClr val="FFFFFF"/>
                </a:highlight>
              </a:rPr>
              <a:t>UDPipe</a:t>
            </a:r>
            <a:r>
              <a:rPr lang="en-GB" sz="1650">
                <a:solidFill>
                  <a:srgbClr val="333333"/>
                </a:solidFill>
                <a:highlight>
                  <a:srgbClr val="FFFFFF"/>
                </a:highlight>
              </a:rPr>
              <a:t>: </a:t>
            </a:r>
            <a:r>
              <a:rPr lang="en-GB" sz="1650" err="1">
                <a:solidFill>
                  <a:srgbClr val="333333"/>
                </a:solidFill>
                <a:highlight>
                  <a:srgbClr val="FFFFFF"/>
                </a:highlight>
              </a:rPr>
              <a:t>si</a:t>
            </a:r>
            <a:r>
              <a:rPr lang="en-GB" sz="1650">
                <a:solidFill>
                  <a:srgbClr val="333333"/>
                </a:solidFill>
                <a:highlight>
                  <a:srgbClr val="FFFFFF"/>
                </a:highlight>
              </a:rPr>
              <a:t> </a:t>
            </a:r>
            <a:r>
              <a:rPr lang="en-GB" sz="1650" err="1">
                <a:solidFill>
                  <a:srgbClr val="333333"/>
                </a:solidFill>
                <a:highlight>
                  <a:srgbClr val="FFFFFF"/>
                </a:highlight>
              </a:rPr>
              <a:t>sceglie</a:t>
            </a:r>
            <a:r>
              <a:rPr lang="en-GB" sz="1650">
                <a:solidFill>
                  <a:srgbClr val="333333"/>
                </a:solidFill>
                <a:highlight>
                  <a:srgbClr val="FFFFFF"/>
                </a:highlight>
              </a:rPr>
              <a:t> il </a:t>
            </a:r>
            <a:r>
              <a:rPr lang="en-GB" sz="1650" err="1">
                <a:solidFill>
                  <a:srgbClr val="333333"/>
                </a:solidFill>
                <a:highlight>
                  <a:srgbClr val="FFFFFF"/>
                </a:highlight>
              </a:rPr>
              <a:t>modello</a:t>
            </a:r>
            <a:r>
              <a:rPr lang="en-GB" sz="1650">
                <a:solidFill>
                  <a:srgbClr val="333333"/>
                </a:solidFill>
                <a:highlight>
                  <a:srgbClr val="FFFFFF"/>
                </a:highlight>
              </a:rPr>
              <a:t>, </a:t>
            </a:r>
            <a:r>
              <a:rPr lang="en-GB" sz="1650" err="1">
                <a:solidFill>
                  <a:srgbClr val="333333"/>
                </a:solidFill>
                <a:highlight>
                  <a:srgbClr val="FFFFFF"/>
                </a:highlight>
              </a:rPr>
              <a:t>si</a:t>
            </a:r>
            <a:r>
              <a:rPr lang="en-GB" sz="1650">
                <a:solidFill>
                  <a:srgbClr val="333333"/>
                </a:solidFill>
                <a:highlight>
                  <a:srgbClr val="FFFFFF"/>
                </a:highlight>
              </a:rPr>
              <a:t> </a:t>
            </a:r>
            <a:r>
              <a:rPr lang="en-GB" sz="1650" err="1">
                <a:solidFill>
                  <a:srgbClr val="333333"/>
                </a:solidFill>
                <a:highlight>
                  <a:srgbClr val="FFFFFF"/>
                </a:highlight>
              </a:rPr>
              <a:t>carica</a:t>
            </a:r>
            <a:r>
              <a:rPr lang="en-GB" sz="1650">
                <a:solidFill>
                  <a:srgbClr val="333333"/>
                </a:solidFill>
                <a:highlight>
                  <a:srgbClr val="FFFFFF"/>
                </a:highlight>
              </a:rPr>
              <a:t> il testo e </a:t>
            </a:r>
            <a:r>
              <a:rPr lang="en-GB" sz="1650" err="1">
                <a:solidFill>
                  <a:srgbClr val="333333"/>
                </a:solidFill>
                <a:highlight>
                  <a:srgbClr val="FFFFFF"/>
                </a:highlight>
              </a:rPr>
              <a:t>si</a:t>
            </a:r>
            <a:r>
              <a:rPr lang="en-GB" sz="1650">
                <a:solidFill>
                  <a:srgbClr val="333333"/>
                </a:solidFill>
                <a:highlight>
                  <a:srgbClr val="FFFFFF"/>
                </a:highlight>
              </a:rPr>
              <a:t> </a:t>
            </a:r>
            <a:r>
              <a:rPr lang="en-GB" sz="1650" err="1">
                <a:solidFill>
                  <a:srgbClr val="333333"/>
                </a:solidFill>
                <a:highlight>
                  <a:srgbClr val="FFFFFF"/>
                </a:highlight>
              </a:rPr>
              <a:t>attendono</a:t>
            </a:r>
            <a:r>
              <a:rPr lang="en-GB" sz="1650">
                <a:solidFill>
                  <a:srgbClr val="333333"/>
                </a:solidFill>
                <a:highlight>
                  <a:srgbClr val="FFFFFF"/>
                </a:highlight>
              </a:rPr>
              <a:t> </a:t>
            </a:r>
            <a:r>
              <a:rPr lang="en-GB" sz="1650" err="1">
                <a:solidFill>
                  <a:srgbClr val="333333"/>
                </a:solidFill>
                <a:highlight>
                  <a:srgbClr val="FFFFFF"/>
                </a:highlight>
              </a:rPr>
              <a:t>i</a:t>
            </a:r>
            <a:r>
              <a:rPr lang="en-GB" sz="1650">
                <a:solidFill>
                  <a:srgbClr val="333333"/>
                </a:solidFill>
                <a:highlight>
                  <a:srgbClr val="FFFFFF"/>
                </a:highlight>
              </a:rPr>
              <a:t> </a:t>
            </a:r>
            <a:r>
              <a:rPr lang="en-GB" sz="1650" err="1">
                <a:solidFill>
                  <a:srgbClr val="333333"/>
                </a:solidFill>
                <a:highlight>
                  <a:srgbClr val="FFFFFF"/>
                </a:highlight>
              </a:rPr>
              <a:t>risultati</a:t>
            </a:r>
            <a:endParaRPr lang="it-IT" sz="1650" err="1">
              <a:solidFill>
                <a:srgbClr val="333333"/>
              </a:solidFill>
              <a:highlight>
                <a:srgbClr val="FFFFFF"/>
              </a:highlight>
            </a:endParaRPr>
          </a:p>
        </p:txBody>
      </p:sp>
    </p:spTree>
    <p:extLst>
      <p:ext uri="{BB962C8B-B14F-4D97-AF65-F5344CB8AC3E}">
        <p14:creationId xmlns:p14="http://schemas.microsoft.com/office/powerpoint/2010/main" val="30597847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6106040" cy="674040"/>
          </a:xfrm>
          <a:prstGeom prst="rect">
            <a:avLst/>
          </a:prstGeom>
        </p:spPr>
        <p:txBody>
          <a:bodyPr spcFirstLastPara="1" wrap="square" lIns="91425" tIns="91425" rIns="91425" bIns="91425" anchor="t" anchorCtr="0">
            <a:noAutofit/>
          </a:bodyPr>
          <a:lstStyle/>
          <a:p>
            <a:pPr algn="ctr">
              <a:lnSpc>
                <a:spcPct val="115000"/>
              </a:lnSpc>
            </a:pPr>
            <a:r>
              <a:rPr lang="it-IT" sz="2400" b="1" dirty="0">
                <a:solidFill>
                  <a:srgbClr val="216498"/>
                </a:solidFill>
                <a:latin typeface="+mj-lt"/>
                <a:ea typeface="Source Sans Pro"/>
                <a:cs typeface="Source Sans Pro"/>
              </a:rPr>
              <a:t>Utilizzare lo </a:t>
            </a:r>
            <a:r>
              <a:rPr lang="it-IT" sz="2400" b="1" dirty="0" err="1">
                <a:solidFill>
                  <a:srgbClr val="216498"/>
                </a:solidFill>
                <a:latin typeface="+mj-lt"/>
                <a:ea typeface="Source Sans Pro"/>
                <a:cs typeface="Source Sans Pro"/>
              </a:rPr>
              <a:t>Switchboard</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4" name="Google Shape;1214;p93">
            <a:extLst>
              <a:ext uri="{FF2B5EF4-FFF2-40B4-BE49-F238E27FC236}">
                <a16:creationId xmlns:a16="http://schemas.microsoft.com/office/drawing/2014/main" id="{1B0F63B2-A869-372C-5186-D3B45B8F9BDF}"/>
              </a:ext>
            </a:extLst>
          </p:cNvPr>
          <p:cNvSpPr txBox="1"/>
          <p:nvPr/>
        </p:nvSpPr>
        <p:spPr>
          <a:xfrm>
            <a:off x="1488955" y="1052867"/>
            <a:ext cx="6701175" cy="900224"/>
          </a:xfrm>
          <a:prstGeom prst="rect">
            <a:avLst/>
          </a:prstGeom>
          <a:noFill/>
          <a:ln>
            <a:noFill/>
          </a:ln>
        </p:spPr>
        <p:txBody>
          <a:bodyPr spcFirstLastPara="1" wrap="square" lIns="68569" tIns="68569" rIns="68569" bIns="68569" anchor="t" anchorCtr="0">
            <a:spAutoFit/>
          </a:bodyPr>
          <a:lstStyle/>
          <a:p>
            <a:pPr>
              <a:buClr>
                <a:srgbClr val="333333"/>
              </a:buClr>
              <a:buSzPts val="2200"/>
            </a:pPr>
            <a:r>
              <a:rPr lang="en-GB" sz="1650" dirty="0" err="1">
                <a:solidFill>
                  <a:srgbClr val="333333"/>
                </a:solidFill>
                <a:highlight>
                  <a:srgbClr val="FFFFFF"/>
                </a:highlight>
              </a:rPr>
              <a:t>UDPipe</a:t>
            </a:r>
            <a:r>
              <a:rPr lang="en-GB" sz="1650" dirty="0">
                <a:solidFill>
                  <a:srgbClr val="333333"/>
                </a:solidFill>
                <a:highlight>
                  <a:srgbClr val="FFFFFF"/>
                </a:highlight>
              </a:rPr>
              <a:t>: </a:t>
            </a:r>
            <a:r>
              <a:rPr lang="en-GB" sz="1650" dirty="0" err="1">
                <a:solidFill>
                  <a:srgbClr val="333333"/>
                </a:solidFill>
                <a:highlight>
                  <a:srgbClr val="FFFFFF"/>
                </a:highlight>
              </a:rPr>
              <a:t>i</a:t>
            </a:r>
            <a:r>
              <a:rPr lang="en-GB" sz="1650" dirty="0">
                <a:solidFill>
                  <a:srgbClr val="333333"/>
                </a:solidFill>
                <a:highlight>
                  <a:srgbClr val="FFFFFF"/>
                </a:highlight>
              </a:rPr>
              <a:t> </a:t>
            </a:r>
            <a:r>
              <a:rPr lang="en-GB" sz="1650" dirty="0" err="1">
                <a:solidFill>
                  <a:srgbClr val="333333"/>
                </a:solidFill>
                <a:highlight>
                  <a:srgbClr val="FFFFFF"/>
                </a:highlight>
              </a:rPr>
              <a:t>risultati</a:t>
            </a:r>
            <a:r>
              <a:rPr lang="en-GB" sz="1650" dirty="0">
                <a:solidFill>
                  <a:srgbClr val="333333"/>
                </a:solidFill>
                <a:highlight>
                  <a:srgbClr val="FFFFFF"/>
                </a:highlight>
              </a:rPr>
              <a:t> </a:t>
            </a:r>
            <a:r>
              <a:rPr lang="en-GB" sz="1650" dirty="0" err="1">
                <a:solidFill>
                  <a:srgbClr val="333333"/>
                </a:solidFill>
                <a:highlight>
                  <a:srgbClr val="FFFFFF"/>
                </a:highlight>
              </a:rPr>
              <a:t>vengono</a:t>
            </a:r>
            <a:r>
              <a:rPr lang="en-GB" sz="1650" dirty="0">
                <a:solidFill>
                  <a:srgbClr val="333333"/>
                </a:solidFill>
                <a:highlight>
                  <a:srgbClr val="FFFFFF"/>
                </a:highlight>
              </a:rPr>
              <a:t> </a:t>
            </a:r>
            <a:r>
              <a:rPr lang="en-GB" sz="1650" dirty="0" err="1">
                <a:solidFill>
                  <a:srgbClr val="333333"/>
                </a:solidFill>
                <a:highlight>
                  <a:srgbClr val="FFFFFF"/>
                </a:highlight>
              </a:rPr>
              <a:t>visualizzati</a:t>
            </a:r>
            <a:r>
              <a:rPr lang="en-GB" sz="1650" dirty="0">
                <a:solidFill>
                  <a:srgbClr val="333333"/>
                </a:solidFill>
                <a:highlight>
                  <a:srgbClr val="FFFFFF"/>
                </a:highlight>
              </a:rPr>
              <a:t> come testo, </a:t>
            </a:r>
            <a:r>
              <a:rPr lang="en-GB" sz="1650" dirty="0" err="1">
                <a:solidFill>
                  <a:srgbClr val="333333"/>
                </a:solidFill>
                <a:highlight>
                  <a:srgbClr val="FFFFFF"/>
                </a:highlight>
              </a:rPr>
              <a:t>tabella</a:t>
            </a:r>
            <a:r>
              <a:rPr lang="en-GB" sz="1650" dirty="0">
                <a:solidFill>
                  <a:srgbClr val="333333"/>
                </a:solidFill>
                <a:highlight>
                  <a:srgbClr val="FFFFFF"/>
                </a:highlight>
              </a:rPr>
              <a:t> o </a:t>
            </a:r>
            <a:r>
              <a:rPr lang="en-GB" sz="1650" dirty="0" err="1">
                <a:solidFill>
                  <a:srgbClr val="333333"/>
                </a:solidFill>
                <a:highlight>
                  <a:srgbClr val="FFFFFF"/>
                </a:highlight>
              </a:rPr>
              <a:t>immagine</a:t>
            </a:r>
            <a:r>
              <a:rPr lang="en-GB" sz="1650" dirty="0">
                <a:solidFill>
                  <a:srgbClr val="333333"/>
                </a:solidFill>
                <a:highlight>
                  <a:srgbClr val="FFFFFF"/>
                </a:highlight>
              </a:rPr>
              <a:t> (</a:t>
            </a:r>
            <a:r>
              <a:rPr lang="en-GB" sz="1650" dirty="0" err="1">
                <a:solidFill>
                  <a:srgbClr val="333333"/>
                </a:solidFill>
                <a:highlight>
                  <a:srgbClr val="FFFFFF"/>
                </a:highlight>
              </a:rPr>
              <a:t>albero</a:t>
            </a:r>
            <a:r>
              <a:rPr lang="en-GB" sz="1650" dirty="0">
                <a:solidFill>
                  <a:srgbClr val="333333"/>
                </a:solidFill>
                <a:highlight>
                  <a:srgbClr val="FFFFFF"/>
                </a:highlight>
              </a:rPr>
              <a:t>). Nei </a:t>
            </a:r>
            <a:r>
              <a:rPr lang="en-GB" sz="1650" dirty="0" err="1">
                <a:solidFill>
                  <a:srgbClr val="333333"/>
                </a:solidFill>
                <a:highlight>
                  <a:srgbClr val="FFFFFF"/>
                </a:highlight>
              </a:rPr>
              <a:t>primi</a:t>
            </a:r>
            <a:r>
              <a:rPr lang="en-GB" sz="1650" dirty="0">
                <a:solidFill>
                  <a:srgbClr val="333333"/>
                </a:solidFill>
                <a:highlight>
                  <a:srgbClr val="FFFFFF"/>
                </a:highlight>
              </a:rPr>
              <a:t> due </a:t>
            </a:r>
            <a:r>
              <a:rPr lang="en-GB" sz="1650" dirty="0" err="1">
                <a:solidFill>
                  <a:srgbClr val="333333"/>
                </a:solidFill>
                <a:highlight>
                  <a:srgbClr val="FFFFFF"/>
                </a:highlight>
              </a:rPr>
              <a:t>casi</a:t>
            </a:r>
            <a:r>
              <a:rPr lang="en-GB" sz="1650" dirty="0">
                <a:solidFill>
                  <a:srgbClr val="333333"/>
                </a:solidFill>
                <a:highlight>
                  <a:srgbClr val="FFFFFF"/>
                </a:highlight>
              </a:rPr>
              <a:t>, è </a:t>
            </a:r>
            <a:r>
              <a:rPr lang="en-GB" sz="1650" dirty="0" err="1">
                <a:solidFill>
                  <a:srgbClr val="333333"/>
                </a:solidFill>
                <a:highlight>
                  <a:srgbClr val="FFFFFF"/>
                </a:highlight>
              </a:rPr>
              <a:t>possibile</a:t>
            </a:r>
            <a:r>
              <a:rPr lang="en-GB" sz="1650" dirty="0">
                <a:solidFill>
                  <a:srgbClr val="333333"/>
                </a:solidFill>
                <a:highlight>
                  <a:srgbClr val="FFFFFF"/>
                </a:highlight>
              </a:rPr>
              <a:t> </a:t>
            </a:r>
            <a:r>
              <a:rPr lang="en-GB" sz="1650" dirty="0" err="1">
                <a:solidFill>
                  <a:srgbClr val="333333"/>
                </a:solidFill>
                <a:highlight>
                  <a:srgbClr val="FFFFFF"/>
                </a:highlight>
              </a:rPr>
              <a:t>scaricare</a:t>
            </a:r>
            <a:r>
              <a:rPr lang="en-GB" sz="1650" dirty="0">
                <a:solidFill>
                  <a:srgbClr val="333333"/>
                </a:solidFill>
                <a:highlight>
                  <a:srgbClr val="FFFFFF"/>
                </a:highlight>
              </a:rPr>
              <a:t> il file </a:t>
            </a:r>
            <a:r>
              <a:rPr lang="en-GB" sz="1650" dirty="0" err="1">
                <a:solidFill>
                  <a:srgbClr val="333333"/>
                </a:solidFill>
                <a:highlight>
                  <a:srgbClr val="FFFFFF"/>
                </a:highlight>
              </a:rPr>
              <a:t>CoNLL</a:t>
            </a:r>
            <a:r>
              <a:rPr lang="en-GB" sz="1650" dirty="0">
                <a:solidFill>
                  <a:srgbClr val="333333"/>
                </a:solidFill>
                <a:highlight>
                  <a:srgbClr val="FFFFFF"/>
                </a:highlight>
              </a:rPr>
              <a:t>-U </a:t>
            </a:r>
            <a:r>
              <a:rPr lang="en-GB" sz="1650" dirty="0" err="1">
                <a:solidFill>
                  <a:srgbClr val="333333"/>
                </a:solidFill>
                <a:highlight>
                  <a:srgbClr val="FFFFFF"/>
                </a:highlight>
              </a:rPr>
              <a:t>altrimenti</a:t>
            </a:r>
            <a:r>
              <a:rPr lang="en-GB" sz="1650" dirty="0">
                <a:solidFill>
                  <a:srgbClr val="333333"/>
                </a:solidFill>
                <a:highlight>
                  <a:srgbClr val="FFFFFF"/>
                </a:highlight>
              </a:rPr>
              <a:t> è </a:t>
            </a:r>
            <a:r>
              <a:rPr lang="en-GB" sz="1650" dirty="0" err="1">
                <a:solidFill>
                  <a:srgbClr val="333333"/>
                </a:solidFill>
                <a:highlight>
                  <a:srgbClr val="FFFFFF"/>
                </a:highlight>
              </a:rPr>
              <a:t>possibile</a:t>
            </a:r>
            <a:r>
              <a:rPr lang="en-GB" sz="1650" dirty="0">
                <a:solidFill>
                  <a:srgbClr val="333333"/>
                </a:solidFill>
                <a:highlight>
                  <a:srgbClr val="FFFFFF"/>
                </a:highlight>
              </a:rPr>
              <a:t> </a:t>
            </a:r>
            <a:r>
              <a:rPr lang="en-GB" sz="1650" dirty="0" err="1">
                <a:solidFill>
                  <a:srgbClr val="333333"/>
                </a:solidFill>
                <a:highlight>
                  <a:srgbClr val="FFFFFF"/>
                </a:highlight>
              </a:rPr>
              <a:t>salvare</a:t>
            </a:r>
            <a:r>
              <a:rPr lang="en-GB" sz="1650" dirty="0">
                <a:solidFill>
                  <a:srgbClr val="333333"/>
                </a:solidFill>
                <a:highlight>
                  <a:srgbClr val="FFFFFF"/>
                </a:highlight>
              </a:rPr>
              <a:t> il file .</a:t>
            </a:r>
            <a:r>
              <a:rPr lang="en-GB" sz="1650" dirty="0" err="1">
                <a:solidFill>
                  <a:srgbClr val="333333"/>
                </a:solidFill>
                <a:highlight>
                  <a:srgbClr val="FFFFFF"/>
                </a:highlight>
              </a:rPr>
              <a:t>svg</a:t>
            </a:r>
            <a:r>
              <a:rPr lang="en-GB" sz="1650" dirty="0">
                <a:solidFill>
                  <a:srgbClr val="333333"/>
                </a:solidFill>
                <a:highlight>
                  <a:srgbClr val="FFFFFF"/>
                </a:highlight>
              </a:rPr>
              <a:t> </a:t>
            </a:r>
            <a:r>
              <a:rPr lang="en-GB" sz="1650" dirty="0" err="1">
                <a:solidFill>
                  <a:srgbClr val="333333"/>
                </a:solidFill>
                <a:highlight>
                  <a:srgbClr val="FFFFFF"/>
                </a:highlight>
              </a:rPr>
              <a:t>dell'immagine</a:t>
            </a:r>
            <a:endParaRPr lang="it-IT" dirty="0"/>
          </a:p>
        </p:txBody>
      </p:sp>
      <p:pic>
        <p:nvPicPr>
          <p:cNvPr id="8" name="Google Shape;1216;p93">
            <a:extLst>
              <a:ext uri="{FF2B5EF4-FFF2-40B4-BE49-F238E27FC236}">
                <a16:creationId xmlns:a16="http://schemas.microsoft.com/office/drawing/2014/main" id="{9C0EE1AE-7DC5-348C-1CED-6FE126820AB8}"/>
              </a:ext>
            </a:extLst>
          </p:cNvPr>
          <p:cNvPicPr preferRelativeResize="0"/>
          <p:nvPr/>
        </p:nvPicPr>
        <p:blipFill>
          <a:blip r:embed="rId4">
            <a:alphaModFix/>
          </a:blip>
          <a:stretch>
            <a:fillRect/>
          </a:stretch>
        </p:blipFill>
        <p:spPr>
          <a:xfrm>
            <a:off x="1613042" y="1953422"/>
            <a:ext cx="6573711" cy="3002092"/>
          </a:xfrm>
          <a:prstGeom prst="rect">
            <a:avLst/>
          </a:prstGeom>
          <a:noFill/>
          <a:ln>
            <a:noFill/>
          </a:ln>
        </p:spPr>
      </p:pic>
      <p:sp>
        <p:nvSpPr>
          <p:cNvPr id="10" name="Google Shape;1217;p93">
            <a:extLst>
              <a:ext uri="{FF2B5EF4-FFF2-40B4-BE49-F238E27FC236}">
                <a16:creationId xmlns:a16="http://schemas.microsoft.com/office/drawing/2014/main" id="{0697D6C2-2C55-57C3-20BC-839060E294E9}"/>
              </a:ext>
            </a:extLst>
          </p:cNvPr>
          <p:cNvSpPr/>
          <p:nvPr/>
        </p:nvSpPr>
        <p:spPr>
          <a:xfrm>
            <a:off x="2117136" y="2264492"/>
            <a:ext cx="1845225" cy="332325"/>
          </a:xfrm>
          <a:prstGeom prst="ellipse">
            <a:avLst/>
          </a:prstGeom>
          <a:noFill/>
          <a:ln w="28575" cap="flat" cmpd="sng">
            <a:solidFill>
              <a:srgbClr val="0070C0"/>
            </a:solidFill>
            <a:prstDash val="solid"/>
            <a:round/>
            <a:headEnd type="none" w="sm" len="sm"/>
            <a:tailEnd type="none" w="sm" len="sm"/>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12" name="Google Shape;1218;p93">
            <a:extLst>
              <a:ext uri="{FF2B5EF4-FFF2-40B4-BE49-F238E27FC236}">
                <a16:creationId xmlns:a16="http://schemas.microsoft.com/office/drawing/2014/main" id="{A60074EE-687B-5C9E-88B5-89B2D80EF290}"/>
              </a:ext>
            </a:extLst>
          </p:cNvPr>
          <p:cNvSpPr/>
          <p:nvPr/>
        </p:nvSpPr>
        <p:spPr>
          <a:xfrm>
            <a:off x="3888786" y="2264492"/>
            <a:ext cx="1845225" cy="332325"/>
          </a:xfrm>
          <a:prstGeom prst="ellipse">
            <a:avLst/>
          </a:prstGeom>
          <a:noFill/>
          <a:ln w="28575" cap="flat" cmpd="sng">
            <a:solidFill>
              <a:srgbClr val="0070C0"/>
            </a:solidFill>
            <a:prstDash val="solid"/>
            <a:round/>
            <a:headEnd type="none" w="sm" len="sm"/>
            <a:tailEnd type="none" w="sm" len="sm"/>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14" name="Google Shape;1219;p93">
            <a:extLst>
              <a:ext uri="{FF2B5EF4-FFF2-40B4-BE49-F238E27FC236}">
                <a16:creationId xmlns:a16="http://schemas.microsoft.com/office/drawing/2014/main" id="{EC2B62B1-AC8F-F3D2-EE84-31DC7515EBC3}"/>
              </a:ext>
            </a:extLst>
          </p:cNvPr>
          <p:cNvSpPr/>
          <p:nvPr/>
        </p:nvSpPr>
        <p:spPr>
          <a:xfrm>
            <a:off x="5660436" y="2264492"/>
            <a:ext cx="1845225" cy="332325"/>
          </a:xfrm>
          <a:prstGeom prst="ellipse">
            <a:avLst/>
          </a:prstGeom>
          <a:noFill/>
          <a:ln w="28575" cap="flat" cmpd="sng">
            <a:solidFill>
              <a:srgbClr val="0070C0"/>
            </a:solidFill>
            <a:prstDash val="solid"/>
            <a:round/>
            <a:headEnd type="none" w="sm" len="sm"/>
            <a:tailEnd type="none" w="sm" len="sm"/>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Tree>
    <p:extLst>
      <p:ext uri="{BB962C8B-B14F-4D97-AF65-F5344CB8AC3E}">
        <p14:creationId xmlns:p14="http://schemas.microsoft.com/office/powerpoint/2010/main" val="1109911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6106040" cy="674040"/>
          </a:xfrm>
          <a:prstGeom prst="rect">
            <a:avLst/>
          </a:prstGeom>
        </p:spPr>
        <p:txBody>
          <a:bodyPr spcFirstLastPara="1" wrap="square" lIns="91425" tIns="91425" rIns="91425" bIns="91425" anchor="t" anchorCtr="0">
            <a:noAutofit/>
          </a:bodyPr>
          <a:lstStyle/>
          <a:p>
            <a:pPr algn="ctr">
              <a:lnSpc>
                <a:spcPct val="115000"/>
              </a:lnSpc>
            </a:pPr>
            <a:r>
              <a:rPr lang="it-IT" sz="2400" b="1" dirty="0">
                <a:solidFill>
                  <a:srgbClr val="216498"/>
                </a:solidFill>
                <a:latin typeface="+mj-lt"/>
                <a:ea typeface="Source Sans Pro"/>
                <a:cs typeface="Source Sans Pro"/>
              </a:rPr>
              <a:t>Utilizzare lo </a:t>
            </a:r>
            <a:r>
              <a:rPr lang="it-IT" sz="2400" b="1" dirty="0" err="1">
                <a:solidFill>
                  <a:srgbClr val="216498"/>
                </a:solidFill>
                <a:latin typeface="+mj-lt"/>
                <a:ea typeface="Source Sans Pro"/>
                <a:cs typeface="Source Sans Pro"/>
              </a:rPr>
              <a:t>Switchboard</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4" name="Google Shape;1250;p95">
            <a:extLst>
              <a:ext uri="{FF2B5EF4-FFF2-40B4-BE49-F238E27FC236}">
                <a16:creationId xmlns:a16="http://schemas.microsoft.com/office/drawing/2014/main" id="{B5FA3F95-D0AB-6ED1-3C1D-548490ABFCBB}"/>
              </a:ext>
            </a:extLst>
          </p:cNvPr>
          <p:cNvSpPr txBox="1"/>
          <p:nvPr/>
        </p:nvSpPr>
        <p:spPr>
          <a:xfrm>
            <a:off x="1481721" y="1103506"/>
            <a:ext cx="6701175" cy="353921"/>
          </a:xfrm>
          <a:prstGeom prst="rect">
            <a:avLst/>
          </a:prstGeom>
          <a:noFill/>
          <a:ln>
            <a:noFill/>
          </a:ln>
        </p:spPr>
        <p:txBody>
          <a:bodyPr spcFirstLastPara="1" wrap="square" lIns="68569" tIns="68569" rIns="68569" bIns="68569" anchor="t" anchorCtr="0">
            <a:spAutoFit/>
          </a:bodyPr>
          <a:lstStyle/>
          <a:p>
            <a:pPr>
              <a:buClr>
                <a:srgbClr val="333333"/>
              </a:buClr>
              <a:buSzPts val="2200"/>
            </a:pPr>
            <a:r>
              <a:rPr lang="en-GB" dirty="0" err="1">
                <a:solidFill>
                  <a:srgbClr val="333333"/>
                </a:solidFill>
                <a:highlight>
                  <a:srgbClr val="FFFFFF"/>
                </a:highlight>
              </a:rPr>
              <a:t>Esempio</a:t>
            </a:r>
            <a:r>
              <a:rPr lang="en-GB" dirty="0">
                <a:solidFill>
                  <a:srgbClr val="333333"/>
                </a:solidFill>
                <a:highlight>
                  <a:srgbClr val="FFFFFF"/>
                </a:highlight>
              </a:rPr>
              <a:t> di </a:t>
            </a:r>
            <a:r>
              <a:rPr lang="en-GB" dirty="0" err="1">
                <a:solidFill>
                  <a:srgbClr val="333333"/>
                </a:solidFill>
                <a:highlight>
                  <a:srgbClr val="FFFFFF"/>
                </a:highlight>
              </a:rPr>
              <a:t>albero</a:t>
            </a:r>
            <a:r>
              <a:rPr lang="en-GB" dirty="0">
                <a:solidFill>
                  <a:srgbClr val="333333"/>
                </a:solidFill>
                <a:highlight>
                  <a:srgbClr val="FFFFFF"/>
                </a:highlight>
              </a:rPr>
              <a:t> </a:t>
            </a:r>
            <a:r>
              <a:rPr lang="en-GB" dirty="0" err="1">
                <a:solidFill>
                  <a:srgbClr val="333333"/>
                </a:solidFill>
                <a:highlight>
                  <a:srgbClr val="FFFFFF"/>
                </a:highlight>
              </a:rPr>
              <a:t>sintattico</a:t>
            </a:r>
          </a:p>
        </p:txBody>
      </p:sp>
      <p:pic>
        <p:nvPicPr>
          <p:cNvPr id="8" name="Google Shape;1252;p95" descr="Immagine che contiene testo, schermata, linea, diagramma&#10;&#10;Descrizione generata automaticamente">
            <a:extLst>
              <a:ext uri="{FF2B5EF4-FFF2-40B4-BE49-F238E27FC236}">
                <a16:creationId xmlns:a16="http://schemas.microsoft.com/office/drawing/2014/main" id="{000C22E3-1CB9-FD84-1D18-95EC2BEF5D77}"/>
              </a:ext>
            </a:extLst>
          </p:cNvPr>
          <p:cNvPicPr preferRelativeResize="0"/>
          <p:nvPr/>
        </p:nvPicPr>
        <p:blipFill>
          <a:blip r:embed="rId4">
            <a:alphaModFix/>
          </a:blip>
          <a:stretch>
            <a:fillRect/>
          </a:stretch>
        </p:blipFill>
        <p:spPr>
          <a:xfrm>
            <a:off x="1625106" y="1569839"/>
            <a:ext cx="6140545" cy="3317571"/>
          </a:xfrm>
          <a:prstGeom prst="rect">
            <a:avLst/>
          </a:prstGeom>
          <a:noFill/>
          <a:ln>
            <a:noFill/>
          </a:ln>
        </p:spPr>
      </p:pic>
    </p:spTree>
    <p:extLst>
      <p:ext uri="{BB962C8B-B14F-4D97-AF65-F5344CB8AC3E}">
        <p14:creationId xmlns:p14="http://schemas.microsoft.com/office/powerpoint/2010/main" val="32378226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3" y="311674"/>
            <a:ext cx="6003772" cy="674040"/>
          </a:xfrm>
          <a:prstGeom prst="rect">
            <a:avLst/>
          </a:prstGeom>
        </p:spPr>
        <p:txBody>
          <a:bodyPr spcFirstLastPara="1" wrap="square" lIns="91425" tIns="91425" rIns="91425" bIns="91425" anchor="t" anchorCtr="0">
            <a:noAutofit/>
          </a:bodyPr>
          <a:lstStyle/>
          <a:p>
            <a:pPr algn="ctr">
              <a:lnSpc>
                <a:spcPct val="114999"/>
              </a:lnSpc>
            </a:pPr>
            <a:r>
              <a:rPr lang="en-GB" sz="2400" b="1" dirty="0">
                <a:solidFill>
                  <a:srgbClr val="216498"/>
                </a:solidFill>
                <a:ea typeface="Source Sans Pro"/>
              </a:rPr>
              <a:t>Voyant Tools</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pic>
        <p:nvPicPr>
          <p:cNvPr id="3" name="Immagine 2" descr="Immagine che contiene testo, schermata, numero, Carattere&#10;&#10;Descrizione generata automaticamente">
            <a:extLst>
              <a:ext uri="{FF2B5EF4-FFF2-40B4-BE49-F238E27FC236}">
                <a16:creationId xmlns:a16="http://schemas.microsoft.com/office/drawing/2014/main" id="{4B12BE18-08B5-A1DD-51EC-A2BDA4A56470}"/>
              </a:ext>
            </a:extLst>
          </p:cNvPr>
          <p:cNvPicPr>
            <a:picLocks noChangeAspect="1"/>
          </p:cNvPicPr>
          <p:nvPr/>
        </p:nvPicPr>
        <p:blipFill>
          <a:blip r:embed="rId4"/>
          <a:stretch>
            <a:fillRect/>
          </a:stretch>
        </p:blipFill>
        <p:spPr>
          <a:xfrm>
            <a:off x="875336" y="984489"/>
            <a:ext cx="7689931" cy="3941346"/>
          </a:xfrm>
          <a:prstGeom prst="rect">
            <a:avLst/>
          </a:prstGeom>
        </p:spPr>
      </p:pic>
    </p:spTree>
    <p:extLst>
      <p:ext uri="{BB962C8B-B14F-4D97-AF65-F5344CB8AC3E}">
        <p14:creationId xmlns:p14="http://schemas.microsoft.com/office/powerpoint/2010/main" val="2811965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pic>
        <p:nvPicPr>
          <p:cNvPr id="5" name="Immagine 4" descr="Immagine che contiene testo, schermata, diagramma, Carattere&#10;&#10;Descrizione generata automaticamente">
            <a:extLst>
              <a:ext uri="{FF2B5EF4-FFF2-40B4-BE49-F238E27FC236}">
                <a16:creationId xmlns:a16="http://schemas.microsoft.com/office/drawing/2014/main" id="{1DA69834-3A56-8AAA-73FD-692CC266DD04}"/>
              </a:ext>
            </a:extLst>
          </p:cNvPr>
          <p:cNvPicPr>
            <a:picLocks noChangeAspect="1"/>
          </p:cNvPicPr>
          <p:nvPr/>
        </p:nvPicPr>
        <p:blipFill>
          <a:blip r:embed="rId4"/>
          <a:stretch>
            <a:fillRect/>
          </a:stretch>
        </p:blipFill>
        <p:spPr>
          <a:xfrm>
            <a:off x="1396710" y="130215"/>
            <a:ext cx="6140789" cy="5013285"/>
          </a:xfrm>
          <a:prstGeom prst="rect">
            <a:avLst/>
          </a:prstGeom>
        </p:spPr>
      </p:pic>
      <p:sp>
        <p:nvSpPr>
          <p:cNvPr id="7" name="CasellaDiTesto 6">
            <a:extLst>
              <a:ext uri="{FF2B5EF4-FFF2-40B4-BE49-F238E27FC236}">
                <a16:creationId xmlns:a16="http://schemas.microsoft.com/office/drawing/2014/main" id="{5ADC07B6-95D1-0AEF-5E03-3F3CF5F8568B}"/>
              </a:ext>
            </a:extLst>
          </p:cNvPr>
          <p:cNvSpPr txBox="1"/>
          <p:nvPr/>
        </p:nvSpPr>
        <p:spPr>
          <a:xfrm>
            <a:off x="5877046" y="115023"/>
            <a:ext cx="274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216498"/>
                </a:solidFill>
                <a:latin typeface="Calibri"/>
                <a:hlinkClick r:id="rId5"/>
              </a:rPr>
              <a:t>Open Science: One Term, Five Schools of Thought</a:t>
            </a:r>
            <a:endParaRPr lang="en-US" b="1">
              <a:solidFill>
                <a:srgbClr val="216498"/>
              </a:solidFill>
              <a:latin typeface="Calibri"/>
            </a:endParaRPr>
          </a:p>
          <a:p>
            <a:r>
              <a:rPr lang="en-US" sz="1200">
                <a:solidFill>
                  <a:schemeClr val="tx1"/>
                </a:solidFill>
                <a:latin typeface="Calibri"/>
              </a:rPr>
              <a:t>Benedikt Fecher &amp; Sascha </a:t>
            </a:r>
            <a:r>
              <a:rPr lang="en-US" sz="1200" err="1">
                <a:solidFill>
                  <a:schemeClr val="tx1"/>
                </a:solidFill>
                <a:latin typeface="Calibri"/>
              </a:rPr>
              <a:t>Friesike</a:t>
            </a:r>
            <a:endParaRPr lang="en-US" sz="1200">
              <a:solidFill>
                <a:schemeClr val="tx1"/>
              </a:solidFill>
              <a:latin typeface="Calibri"/>
            </a:endParaRPr>
          </a:p>
        </p:txBody>
      </p:sp>
    </p:spTree>
    <p:extLst>
      <p:ext uri="{BB962C8B-B14F-4D97-AF65-F5344CB8AC3E}">
        <p14:creationId xmlns:p14="http://schemas.microsoft.com/office/powerpoint/2010/main" val="4450764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973590" y="384402"/>
            <a:ext cx="7414684" cy="818534"/>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dirty="0" err="1">
                <a:solidFill>
                  <a:srgbClr val="216498"/>
                </a:solidFill>
                <a:latin typeface="+mj-lt"/>
                <a:ea typeface="Source Sans Pro"/>
                <a:cs typeface="Source Sans Pro"/>
                <a:sym typeface="Source Sans Pro"/>
              </a:rPr>
              <a:t>Utilizzare</a:t>
            </a:r>
            <a:r>
              <a:rPr lang="en-GB" sz="2400" b="1" dirty="0">
                <a:solidFill>
                  <a:srgbClr val="216498"/>
                </a:solidFill>
                <a:latin typeface="+mj-lt"/>
                <a:ea typeface="Source Sans Pro"/>
                <a:cs typeface="Source Sans Pro"/>
                <a:sym typeface="Source Sans Pro"/>
              </a:rPr>
              <a:t> </a:t>
            </a:r>
            <a:r>
              <a:rPr lang="en-GB" sz="2400" b="1" dirty="0" err="1">
                <a:solidFill>
                  <a:srgbClr val="216498"/>
                </a:solidFill>
                <a:latin typeface="+mj-lt"/>
                <a:ea typeface="Source Sans Pro"/>
                <a:cs typeface="Source Sans Pro"/>
                <a:sym typeface="Source Sans Pro"/>
              </a:rPr>
              <a:t>Risorse</a:t>
            </a:r>
            <a:r>
              <a:rPr lang="en-GB" sz="2400" b="1" dirty="0">
                <a:solidFill>
                  <a:srgbClr val="216498"/>
                </a:solidFill>
                <a:latin typeface="+mj-lt"/>
                <a:ea typeface="Source Sans Pro"/>
                <a:cs typeface="Source Sans Pro"/>
                <a:sym typeface="Source Sans Pro"/>
              </a:rPr>
              <a:t> e </a:t>
            </a:r>
            <a:r>
              <a:rPr lang="en-GB" sz="2400" b="1" dirty="0" err="1">
                <a:solidFill>
                  <a:srgbClr val="216498"/>
                </a:solidFill>
                <a:latin typeface="+mj-lt"/>
                <a:ea typeface="Source Sans Pro"/>
                <a:cs typeface="Source Sans Pro"/>
                <a:sym typeface="Source Sans Pro"/>
              </a:rPr>
              <a:t>Strumenti</a:t>
            </a:r>
            <a:r>
              <a:rPr lang="en-GB" sz="2400" b="1" dirty="0">
                <a:solidFill>
                  <a:srgbClr val="216498"/>
                </a:solidFill>
                <a:latin typeface="+mj-lt"/>
                <a:ea typeface="Source Sans Pro"/>
                <a:cs typeface="Source Sans Pro"/>
                <a:sym typeface="Source Sans Pro"/>
              </a:rPr>
              <a:t> </a:t>
            </a:r>
            <a:r>
              <a:rPr lang="en-GB" sz="2400" b="1" dirty="0" err="1">
                <a:solidFill>
                  <a:srgbClr val="216498"/>
                </a:solidFill>
                <a:latin typeface="+mj-lt"/>
                <a:ea typeface="Source Sans Pro"/>
                <a:cs typeface="Source Sans Pro"/>
                <a:sym typeface="Source Sans Pro"/>
              </a:rPr>
              <a:t>Linguistici</a:t>
            </a:r>
            <a:endParaRPr sz="2800" b="1" dirty="0">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90" y="1323476"/>
            <a:ext cx="7194884" cy="2689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lnSpc>
                <a:spcPct val="150000"/>
              </a:lnSpc>
            </a:pPr>
            <a:r>
              <a:rPr lang="en-GB" sz="1400" b="1">
                <a:solidFill>
                  <a:srgbClr val="216498"/>
                </a:solidFill>
                <a:latin typeface="+mn-lt"/>
                <a:ea typeface="Source Sans Pro"/>
                <a:cs typeface="Source Sans Pro"/>
                <a:sym typeface="Source Sans Pro"/>
                <a:hlinkClick r:id="rId4">
                  <a:extLst>
                    <a:ext uri="{A12FA001-AC4F-418D-AE19-62706E023703}">
                      <ahyp:hlinkClr xmlns:ahyp="http://schemas.microsoft.com/office/drawing/2018/hyperlinkcolor" val="tx"/>
                    </a:ext>
                  </a:extLst>
                </a:hlinkClick>
              </a:rPr>
              <a:t>Virtual Collection Registry</a:t>
            </a:r>
            <a:endParaRPr lang="en-GB" sz="1400">
              <a:solidFill>
                <a:srgbClr val="216498"/>
              </a:solidFill>
              <a:latin typeface="+mn-lt"/>
              <a:ea typeface="Source Sans Pro"/>
              <a:cs typeface="Source Sans Pro"/>
              <a:sym typeface="Source Sans Pro"/>
            </a:endParaRPr>
          </a:p>
          <a:p>
            <a:pPr marL="285750" indent="-285750" algn="l">
              <a:lnSpc>
                <a:spcPct val="150000"/>
              </a:lnSpc>
              <a:buSzPct val="100000"/>
              <a:buFont typeface="Arial" panose="020B0604020202020204" pitchFamily="34" charset="0"/>
              <a:buChar char="•"/>
            </a:pPr>
            <a:r>
              <a:rPr lang="it-IT" sz="1400" dirty="0">
                <a:solidFill>
                  <a:srgbClr val="0B2134"/>
                </a:solidFill>
                <a:latin typeface="+mn-lt"/>
                <a:ea typeface="Source Sans Pro"/>
                <a:cs typeface="Source Sans Pro"/>
                <a:sym typeface="Source Sans Pro"/>
              </a:rPr>
              <a:t>Permette di raccogliere i dataset scoperti (tramite il VLO) in una collezione virtuale</a:t>
            </a:r>
          </a:p>
          <a:p>
            <a:pPr marL="285750" indent="-285750" algn="l">
              <a:lnSpc>
                <a:spcPct val="150000"/>
              </a:lnSpc>
              <a:buSzPct val="100000"/>
              <a:buFont typeface="Arial" panose="020B0604020202020204" pitchFamily="34" charset="0"/>
              <a:buChar char="•"/>
            </a:pPr>
            <a:r>
              <a:rPr lang="it-IT" sz="1400" dirty="0">
                <a:solidFill>
                  <a:srgbClr val="0B2134"/>
                </a:solidFill>
                <a:latin typeface="+mn-lt"/>
                <a:ea typeface="Source Sans Pro"/>
                <a:cs typeface="Source Sans Pro"/>
                <a:sym typeface="Source Sans Pro"/>
              </a:rPr>
              <a:t>Una collezione virtuale può contenere link a dataset, tutorial, documenti di riferimento su un argomento</a:t>
            </a:r>
          </a:p>
          <a:p>
            <a:pPr marL="285750" indent="-285750" algn="l">
              <a:lnSpc>
                <a:spcPct val="150000"/>
              </a:lnSpc>
              <a:buSzPct val="100000"/>
              <a:buFont typeface="Arial" panose="020B0604020202020204" pitchFamily="34" charset="0"/>
              <a:buChar char="•"/>
            </a:pPr>
            <a:r>
              <a:rPr lang="it-IT" sz="1400" dirty="0">
                <a:solidFill>
                  <a:srgbClr val="0B2134"/>
                </a:solidFill>
                <a:latin typeface="+mn-lt"/>
                <a:ea typeface="Source Sans Pro"/>
                <a:cs typeface="Source Sans Pro"/>
                <a:sym typeface="Source Sans Pro"/>
              </a:rPr>
              <a:t>È possibile citare e condividere le raccolte virtuali con altri utenti</a:t>
            </a:r>
          </a:p>
          <a:p>
            <a:pPr marL="285750" indent="-285750" algn="l">
              <a:lnSpc>
                <a:spcPct val="150000"/>
              </a:lnSpc>
              <a:buSzPct val="100000"/>
              <a:buFont typeface="Arial" panose="020B0604020202020204" pitchFamily="34" charset="0"/>
              <a:buChar char="•"/>
            </a:pPr>
            <a:r>
              <a:rPr lang="it-IT" sz="1400" dirty="0">
                <a:solidFill>
                  <a:srgbClr val="0B2134"/>
                </a:solidFill>
                <a:latin typeface="+mn-lt"/>
                <a:ea typeface="Source Sans Pro"/>
                <a:cs typeface="Source Sans Pro"/>
                <a:sym typeface="Source Sans Pro"/>
              </a:rPr>
              <a:t>Le raccolte di testi possono essere scaricate o elaborate con uno strumento </a:t>
            </a:r>
            <a:r>
              <a:rPr lang="it-IT" sz="1400" dirty="0" err="1">
                <a:solidFill>
                  <a:srgbClr val="0B2134"/>
                </a:solidFill>
                <a:latin typeface="+mn-lt"/>
                <a:ea typeface="Source Sans Pro"/>
                <a:cs typeface="Source Sans Pro"/>
                <a:sym typeface="Source Sans Pro"/>
              </a:rPr>
              <a:t>Switchboard</a:t>
            </a:r>
            <a:r>
              <a:rPr lang="it-IT" sz="1400" dirty="0">
                <a:solidFill>
                  <a:srgbClr val="0B2134"/>
                </a:solidFill>
                <a:latin typeface="+mn-lt"/>
                <a:ea typeface="Source Sans Pro"/>
                <a:cs typeface="Source Sans Pro"/>
                <a:sym typeface="Source Sans Pro"/>
              </a:rPr>
              <a:t> corrispondente</a:t>
            </a:r>
            <a:endParaRPr lang="en-GB" sz="1400" dirty="0">
              <a:solidFill>
                <a:srgbClr val="216498"/>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7687793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dirty="0">
                <a:solidFill>
                  <a:srgbClr val="216498"/>
                </a:solidFill>
                <a:latin typeface="+mj-lt"/>
                <a:ea typeface="Source Sans Pro"/>
                <a:cs typeface="Source Sans Pro"/>
                <a:sym typeface="Source Sans Pro"/>
              </a:rPr>
              <a:t>CLARIN Knowledge Infrastructure</a:t>
            </a:r>
            <a:endParaRPr lang="en-GB" sz="2800" b="1" dirty="0">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90" y="1323476"/>
            <a:ext cx="7194884" cy="2689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lvl="0" algn="l" fontAlgn="base">
              <a:lnSpc>
                <a:spcPct val="150000"/>
              </a:lnSpc>
            </a:pPr>
            <a:r>
              <a:rPr lang="it-IT" sz="1400" b="1" dirty="0">
                <a:solidFill>
                  <a:srgbClr val="216498"/>
                </a:solidFill>
                <a:effectLst/>
                <a:latin typeface="+mn-lt"/>
                <a:ea typeface="Times New Roman" panose="02020603050405020304" pitchFamily="18" charset="0"/>
                <a:hlinkClick r:id="rId4">
                  <a:extLst>
                    <a:ext uri="{A12FA001-AC4F-418D-AE19-62706E023703}">
                      <ahyp:hlinkClr xmlns:ahyp="http://schemas.microsoft.com/office/drawing/2018/hyperlinkcolor" val="tx"/>
                    </a:ext>
                  </a:extLst>
                </a:hlinkClick>
              </a:rPr>
              <a:t>Knowledge infrastructure</a:t>
            </a:r>
            <a:r>
              <a:rPr lang="it-IT" sz="1400" dirty="0">
                <a:solidFill>
                  <a:srgbClr val="0B2134"/>
                </a:solidFill>
                <a:effectLst/>
                <a:latin typeface="+mn-lt"/>
                <a:ea typeface="Times New Roman" panose="02020603050405020304" pitchFamily="18" charset="0"/>
              </a:rPr>
              <a:t>: Un insieme di misure e strutture volte a garantire un continuo trasferimento di conoscenze tra tutti gli attori coinvolti nella costruzione, nel funzionamento e nell'utilizzo dell'infrastruttura</a:t>
            </a:r>
          </a:p>
          <a:p>
            <a:pPr lvl="0" algn="l" fontAlgn="base">
              <a:lnSpc>
                <a:spcPct val="150000"/>
              </a:lnSpc>
            </a:pPr>
            <a:endParaRPr lang="it-IT" sz="1400">
              <a:solidFill>
                <a:srgbClr val="0B2134"/>
              </a:solidFill>
              <a:latin typeface="+mn-lt"/>
              <a:ea typeface="Times New Roman" panose="02020603050405020304" pitchFamily="18" charset="0"/>
            </a:endParaRPr>
          </a:p>
          <a:p>
            <a:pPr marL="285750" lvl="0" indent="-285750" algn="l" fontAlgn="base">
              <a:lnSpc>
                <a:spcPct val="150000"/>
              </a:lnSpc>
              <a:buSzPct val="100000"/>
              <a:buFont typeface="Arial" panose="020B0604020202020204" pitchFamily="34" charset="0"/>
              <a:buChar char="•"/>
            </a:pPr>
            <a:r>
              <a:rPr lang="it-IT" sz="1200" dirty="0">
                <a:effectLst/>
                <a:latin typeface="+mn-lt"/>
                <a:ea typeface="Times New Roman" panose="02020603050405020304" pitchFamily="18" charset="0"/>
              </a:rPr>
              <a:t>Ricerca sui </a:t>
            </a:r>
            <a:r>
              <a:rPr lang="it-IT" sz="1200" dirty="0">
                <a:solidFill>
                  <a:srgbClr val="216498"/>
                </a:solidFill>
                <a:effectLst/>
                <a:latin typeface="+mn-lt"/>
                <a:ea typeface="Times New Roman" panose="02020603050405020304" pitchFamily="18" charset="0"/>
                <a:hlinkClick r:id="rId5">
                  <a:extLst>
                    <a:ext uri="{A12FA001-AC4F-418D-AE19-62706E023703}">
                      <ahyp:hlinkClr xmlns:ahyp="http://schemas.microsoft.com/office/drawing/2018/hyperlinkcolor" val="tx"/>
                    </a:ext>
                  </a:extLst>
                </a:hlinkClick>
              </a:rPr>
              <a:t>Knowledge Centres</a:t>
            </a:r>
            <a:r>
              <a:rPr lang="it-IT" sz="1200" dirty="0">
                <a:solidFill>
                  <a:srgbClr val="216498"/>
                </a:solidFill>
                <a:effectLst/>
                <a:latin typeface="+mn-lt"/>
                <a:ea typeface="Times New Roman" panose="02020603050405020304" pitchFamily="18" charset="0"/>
              </a:rPr>
              <a:t> </a:t>
            </a:r>
            <a:r>
              <a:rPr lang="it-IT" sz="1200" dirty="0">
                <a:effectLst/>
                <a:latin typeface="+mn-lt"/>
                <a:ea typeface="Times New Roman" panose="02020603050405020304" pitchFamily="18" charset="0"/>
              </a:rPr>
              <a:t>in ordine alfabetico o per specializzazione (alcune categorie sono già evidenziate</a:t>
            </a:r>
          </a:p>
          <a:p>
            <a:pPr marL="285750" lvl="0" indent="-285750" algn="l" fontAlgn="base">
              <a:lnSpc>
                <a:spcPct val="150000"/>
              </a:lnSpc>
              <a:buSzPct val="100000"/>
              <a:buFont typeface="Arial" panose="020B0604020202020204" pitchFamily="34" charset="0"/>
              <a:buChar char="•"/>
            </a:pPr>
            <a:r>
              <a:rPr lang="it-IT" sz="1200" dirty="0">
                <a:effectLst/>
                <a:latin typeface="+mn-lt"/>
                <a:ea typeface="Times New Roman" panose="02020603050405020304" pitchFamily="18" charset="0"/>
              </a:rPr>
              <a:t>possibilità di accedere al </a:t>
            </a:r>
            <a:r>
              <a:rPr lang="it-IT" sz="1200" dirty="0">
                <a:solidFill>
                  <a:srgbClr val="1768A9"/>
                </a:solidFill>
                <a:effectLst/>
                <a:latin typeface="+mn-lt"/>
                <a:ea typeface="Times New Roman" panose="02020603050405020304" pitchFamily="18" charset="0"/>
                <a:hlinkClick r:id="rId6">
                  <a:extLst>
                    <a:ext uri="{A12FA001-AC4F-418D-AE19-62706E023703}">
                      <ahyp:hlinkClr xmlns:ahyp="http://schemas.microsoft.com/office/drawing/2018/hyperlinkcolor" val="tx"/>
                    </a:ext>
                  </a:extLst>
                </a:hlinkClick>
              </a:rPr>
              <a:t>Tour de CLARIN</a:t>
            </a:r>
            <a:r>
              <a:rPr lang="it-IT" sz="1200" dirty="0">
                <a:effectLst/>
                <a:latin typeface="+mn-lt"/>
                <a:ea typeface="Times New Roman" panose="02020603050405020304" pitchFamily="18" charset="0"/>
              </a:rPr>
              <a:t> per approfondimento su iniziative di UI e attività del network </a:t>
            </a:r>
          </a:p>
        </p:txBody>
      </p:sp>
    </p:spTree>
    <p:extLst>
      <p:ext uri="{BB962C8B-B14F-4D97-AF65-F5344CB8AC3E}">
        <p14:creationId xmlns:p14="http://schemas.microsoft.com/office/powerpoint/2010/main" val="6071027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973590" y="384402"/>
            <a:ext cx="7414684" cy="818534"/>
          </a:xfrm>
          <a:prstGeom prst="rect">
            <a:avLst/>
          </a:prstGeom>
        </p:spPr>
        <p:txBody>
          <a:bodyPr spcFirstLastPara="1" wrap="square" lIns="91425" tIns="91425" rIns="91425" bIns="91425" anchor="t" anchorCtr="0">
            <a:noAutofit/>
          </a:bodyPr>
          <a:lstStyle/>
          <a:p>
            <a:pPr algn="ctr">
              <a:lnSpc>
                <a:spcPct val="114999"/>
              </a:lnSpc>
            </a:pPr>
            <a:r>
              <a:rPr lang="en-GB" sz="2400" b="1" dirty="0">
                <a:solidFill>
                  <a:srgbClr val="216498"/>
                </a:solidFill>
                <a:latin typeface="+mj-lt"/>
                <a:ea typeface="Source Sans Pro"/>
                <a:sym typeface="Source Sans Pro"/>
              </a:rPr>
              <a:t>CLARIN Learning Resources</a:t>
            </a:r>
            <a:endParaRPr lang="en-GB" sz="2400" b="1" dirty="0">
              <a:solidFill>
                <a:srgbClr val="216498"/>
              </a:solidFill>
              <a:ea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90" y="1323476"/>
            <a:ext cx="7194884" cy="2689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nSpc>
                <a:spcPct val="150000"/>
              </a:lnSpc>
            </a:pPr>
            <a:endParaRPr lang="en-GB" sz="1400">
              <a:solidFill>
                <a:srgbClr val="216498"/>
              </a:solidFill>
              <a:latin typeface="Source Sans Pro"/>
              <a:ea typeface="Source Sans Pro"/>
              <a:cs typeface="Source Sans Pro"/>
            </a:endParaRPr>
          </a:p>
        </p:txBody>
      </p:sp>
      <p:pic>
        <p:nvPicPr>
          <p:cNvPr id="3" name="Google Shape;380;p52">
            <a:extLst>
              <a:ext uri="{FF2B5EF4-FFF2-40B4-BE49-F238E27FC236}">
                <a16:creationId xmlns:a16="http://schemas.microsoft.com/office/drawing/2014/main" id="{339CC223-9092-F607-012B-E7957919027E}"/>
              </a:ext>
            </a:extLst>
          </p:cNvPr>
          <p:cNvPicPr preferRelativeResize="0"/>
          <p:nvPr/>
        </p:nvPicPr>
        <p:blipFill>
          <a:blip r:embed="rId4">
            <a:alphaModFix/>
          </a:blip>
          <a:stretch>
            <a:fillRect/>
          </a:stretch>
        </p:blipFill>
        <p:spPr>
          <a:xfrm>
            <a:off x="2182475" y="1036423"/>
            <a:ext cx="5871279" cy="3628891"/>
          </a:xfrm>
          <a:prstGeom prst="rect">
            <a:avLst/>
          </a:prstGeom>
          <a:noFill/>
          <a:ln>
            <a:noFill/>
          </a:ln>
        </p:spPr>
      </p:pic>
      <p:sp>
        <p:nvSpPr>
          <p:cNvPr id="5" name="CasellaDiTesto 4">
            <a:extLst>
              <a:ext uri="{FF2B5EF4-FFF2-40B4-BE49-F238E27FC236}">
                <a16:creationId xmlns:a16="http://schemas.microsoft.com/office/drawing/2014/main" id="{C5E592CC-CDD4-A5C1-1F81-F6AC1C0B6C57}"/>
              </a:ext>
            </a:extLst>
          </p:cNvPr>
          <p:cNvSpPr txBox="1"/>
          <p:nvPr/>
        </p:nvSpPr>
        <p:spPr>
          <a:xfrm>
            <a:off x="832339" y="4665314"/>
            <a:ext cx="4572000" cy="277384"/>
          </a:xfrm>
          <a:prstGeom prst="rect">
            <a:avLst/>
          </a:prstGeom>
          <a:noFill/>
        </p:spPr>
        <p:txBody>
          <a:bodyPr wrap="square">
            <a:spAutoFit/>
          </a:bodyPr>
          <a:lstStyle/>
          <a:p>
            <a:pPr>
              <a:lnSpc>
                <a:spcPct val="150000"/>
              </a:lnSpc>
            </a:pPr>
            <a:r>
              <a:rPr lang="en-GB" sz="900">
                <a:solidFill>
                  <a:srgbClr val="0B2134"/>
                </a:solidFill>
                <a:ea typeface="Source Sans Pro"/>
                <a:hlinkClick r:id="rId5"/>
              </a:rPr>
              <a:t>https://www.clarin.eu/content/learning-hub</a:t>
            </a:r>
            <a:r>
              <a:rPr lang="en-GB" sz="900">
                <a:solidFill>
                  <a:srgbClr val="0B2134"/>
                </a:solidFill>
                <a:ea typeface="Source Sans Pro"/>
              </a:rPr>
              <a:t> </a:t>
            </a:r>
            <a:endParaRPr lang="en-GB" sz="900">
              <a:solidFill>
                <a:srgbClr val="216498"/>
              </a:solidFill>
              <a:latin typeface="Source Sans Pro"/>
              <a:ea typeface="Source Sans Pro"/>
              <a:cs typeface="Source Sans Pro"/>
            </a:endParaRPr>
          </a:p>
        </p:txBody>
      </p:sp>
    </p:spTree>
    <p:extLst>
      <p:ext uri="{BB962C8B-B14F-4D97-AF65-F5344CB8AC3E}">
        <p14:creationId xmlns:p14="http://schemas.microsoft.com/office/powerpoint/2010/main" val="8236232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912333"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sz="2400" b="1">
                <a:solidFill>
                  <a:srgbClr val="216498"/>
                </a:solidFill>
                <a:latin typeface="+mj-lt"/>
                <a:ea typeface="Source Sans Pro"/>
                <a:cs typeface="Source Sans Pro"/>
                <a:sym typeface="Source Sans Pro"/>
              </a:rPr>
              <a:t>Iniziative della comunità CLARIN</a:t>
            </a:r>
            <a:endParaRPr lang="it-IT" sz="2800" b="1">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cxnSp>
        <p:nvCxnSpPr>
          <p:cNvPr id="12" name="Connettore 1 11">
            <a:extLst>
              <a:ext uri="{FF2B5EF4-FFF2-40B4-BE49-F238E27FC236}">
                <a16:creationId xmlns:a16="http://schemas.microsoft.com/office/drawing/2014/main" id="{C5E996A5-A0E1-6570-6932-E30806CB6CFD}"/>
              </a:ext>
            </a:extLst>
          </p:cNvPr>
          <p:cNvCxnSpPr/>
          <p:nvPr/>
        </p:nvCxnSpPr>
        <p:spPr>
          <a:xfrm>
            <a:off x="1511164" y="4157785"/>
            <a:ext cx="6121671" cy="0"/>
          </a:xfrm>
          <a:prstGeom prst="line">
            <a:avLst/>
          </a:prstGeom>
          <a:ln>
            <a:solidFill>
              <a:srgbClr val="216498"/>
            </a:solidFill>
          </a:ln>
        </p:spPr>
        <p:style>
          <a:lnRef idx="1">
            <a:schemeClr val="accent1"/>
          </a:lnRef>
          <a:fillRef idx="0">
            <a:schemeClr val="accent1"/>
          </a:fillRef>
          <a:effectRef idx="0">
            <a:schemeClr val="accent1"/>
          </a:effectRef>
          <a:fontRef idx="minor">
            <a:schemeClr val="tx1"/>
          </a:fontRef>
        </p:style>
      </p:cxnSp>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90" y="1323476"/>
            <a:ext cx="7194884" cy="2689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endParaRPr lang="en-GB" sz="1400">
              <a:solidFill>
                <a:srgbClr val="0B2134"/>
              </a:solidFill>
              <a:latin typeface="+mn-lt"/>
              <a:ea typeface="Source Sans Pro"/>
              <a:cs typeface="Source Sans Pro"/>
              <a:sym typeface="Source Sans Pro"/>
            </a:endParaRPr>
          </a:p>
          <a:p>
            <a:endParaRPr lang="it-IT" sz="1400">
              <a:solidFill>
                <a:srgbClr val="0B2134"/>
              </a:solidFill>
              <a:latin typeface="+mn-lt"/>
              <a:ea typeface="Source Sans Pro"/>
              <a:cs typeface="Source Sans Pro"/>
              <a:sym typeface="Source Sans Pro"/>
            </a:endParaRPr>
          </a:p>
          <a:p>
            <a:r>
              <a:rPr lang="it-IT" sz="1800" b="1">
                <a:solidFill>
                  <a:srgbClr val="1768A9"/>
                </a:solidFill>
                <a:latin typeface="+mn-lt"/>
                <a:ea typeface="Source Sans Pro"/>
                <a:cs typeface="Source Sans Pro"/>
                <a:sym typeface="Source Sans Pro"/>
                <a:hlinkClick r:id="rId4">
                  <a:extLst>
                    <a:ext uri="{A12FA001-AC4F-418D-AE19-62706E023703}">
                      <ahyp:hlinkClr xmlns:ahyp="http://schemas.microsoft.com/office/drawing/2018/hyperlinkcolor" val="tx"/>
                    </a:ext>
                  </a:extLst>
                </a:hlinkClick>
              </a:rPr>
              <a:t>CLARIN </a:t>
            </a:r>
            <a:r>
              <a:rPr lang="it-IT" sz="1800" b="1" err="1">
                <a:solidFill>
                  <a:srgbClr val="1768A9"/>
                </a:solidFill>
                <a:latin typeface="+mn-lt"/>
                <a:ea typeface="Source Sans Pro"/>
                <a:cs typeface="Source Sans Pro"/>
                <a:sym typeface="Source Sans Pro"/>
                <a:hlinkClick r:id="rId4">
                  <a:extLst>
                    <a:ext uri="{A12FA001-AC4F-418D-AE19-62706E023703}">
                      <ahyp:hlinkClr xmlns:ahyp="http://schemas.microsoft.com/office/drawing/2018/hyperlinkcolor" val="tx"/>
                    </a:ext>
                  </a:extLst>
                </a:hlinkClick>
              </a:rPr>
              <a:t>Newsflash</a:t>
            </a:r>
            <a:endParaRPr lang="it-IT" sz="1800" b="1">
              <a:solidFill>
                <a:srgbClr val="1768A9"/>
              </a:solidFill>
              <a:latin typeface="+mn-lt"/>
              <a:ea typeface="Source Sans Pro"/>
              <a:cs typeface="Source Sans Pro"/>
              <a:sym typeface="Source Sans Pro"/>
            </a:endParaRPr>
          </a:p>
          <a:p>
            <a:r>
              <a:rPr lang="it-IT" sz="1400">
                <a:solidFill>
                  <a:srgbClr val="0B2134"/>
                </a:solidFill>
                <a:latin typeface="+mn-lt"/>
                <a:ea typeface="Source Sans Pro"/>
                <a:cs typeface="Source Sans Pro"/>
                <a:sym typeface="Source Sans Pro"/>
              </a:rPr>
              <a:t>aggiornamento mensile sulle attività dei consorzi nazionali</a:t>
            </a:r>
          </a:p>
          <a:p>
            <a:endParaRPr lang="it-IT" sz="1400">
              <a:solidFill>
                <a:srgbClr val="0B2134"/>
              </a:solidFill>
              <a:latin typeface="+mn-lt"/>
              <a:ea typeface="Source Sans Pro"/>
              <a:cs typeface="Source Sans Pro"/>
              <a:sym typeface="Source Sans Pro"/>
            </a:endParaRPr>
          </a:p>
          <a:p>
            <a:r>
              <a:rPr lang="it-IT" sz="1800" b="1">
                <a:solidFill>
                  <a:srgbClr val="216498"/>
                </a:solidFill>
                <a:latin typeface="+mn-lt"/>
                <a:ea typeface="Source Sans Pro"/>
                <a:cs typeface="Source Sans Pro"/>
                <a:sym typeface="Source Sans Pro"/>
                <a:hlinkClick r:id="rId5">
                  <a:extLst>
                    <a:ext uri="{A12FA001-AC4F-418D-AE19-62706E023703}">
                      <ahyp:hlinkClr xmlns:ahyp="http://schemas.microsoft.com/office/drawing/2018/hyperlinkcolor" val="tx"/>
                    </a:ext>
                  </a:extLst>
                </a:hlinkClick>
              </a:rPr>
              <a:t>CLARIN Café</a:t>
            </a:r>
            <a:endParaRPr lang="it-IT" sz="1800" b="1">
              <a:solidFill>
                <a:srgbClr val="216498"/>
              </a:solidFill>
              <a:latin typeface="+mn-lt"/>
              <a:ea typeface="Source Sans Pro"/>
              <a:cs typeface="Source Sans Pro"/>
              <a:sym typeface="Source Sans Pro"/>
            </a:endParaRPr>
          </a:p>
          <a:p>
            <a:r>
              <a:rPr lang="it-IT" sz="1400">
                <a:solidFill>
                  <a:srgbClr val="0B2134"/>
                </a:solidFill>
                <a:latin typeface="+mn-lt"/>
                <a:ea typeface="Source Sans Pro"/>
                <a:cs typeface="Source Sans Pro"/>
                <a:sym typeface="Source Sans Pro"/>
              </a:rPr>
              <a:t>webinar informali e interattivi per discutere su temi di interesse</a:t>
            </a:r>
          </a:p>
        </p:txBody>
      </p:sp>
      <p:grpSp>
        <p:nvGrpSpPr>
          <p:cNvPr id="6" name="Gruppo 5">
            <a:extLst>
              <a:ext uri="{FF2B5EF4-FFF2-40B4-BE49-F238E27FC236}">
                <a16:creationId xmlns:a16="http://schemas.microsoft.com/office/drawing/2014/main" id="{325CA609-7B90-085C-9A2B-365A7E3C1A6C}"/>
              </a:ext>
            </a:extLst>
          </p:cNvPr>
          <p:cNvGrpSpPr/>
          <p:nvPr/>
        </p:nvGrpSpPr>
        <p:grpSpPr>
          <a:xfrm>
            <a:off x="3441548" y="4295545"/>
            <a:ext cx="2260902" cy="738319"/>
            <a:chOff x="1309082" y="4243804"/>
            <a:chExt cx="2260902" cy="738319"/>
          </a:xfrm>
        </p:grpSpPr>
        <p:pic>
          <p:nvPicPr>
            <p:cNvPr id="4" name="Immagine 3">
              <a:extLst>
                <a:ext uri="{FF2B5EF4-FFF2-40B4-BE49-F238E27FC236}">
                  <a16:creationId xmlns:a16="http://schemas.microsoft.com/office/drawing/2014/main" id="{5C24E0AA-A11A-6C32-CCE8-445D44CA37AF}"/>
                </a:ext>
              </a:extLst>
            </p:cNvPr>
            <p:cNvPicPr>
              <a:picLocks noChangeAspect="1"/>
            </p:cNvPicPr>
            <p:nvPr/>
          </p:nvPicPr>
          <p:blipFill rotWithShape="1">
            <a:blip r:embed="rId6"/>
            <a:srcRect l="58593" r="21831"/>
            <a:stretch/>
          </p:blipFill>
          <p:spPr>
            <a:xfrm>
              <a:off x="1309082" y="4243804"/>
              <a:ext cx="789684" cy="738319"/>
            </a:xfrm>
            <a:prstGeom prst="rect">
              <a:avLst/>
            </a:prstGeom>
          </p:spPr>
        </p:pic>
        <p:pic>
          <p:nvPicPr>
            <p:cNvPr id="5" name="Immagine 4">
              <a:extLst>
                <a:ext uri="{FF2B5EF4-FFF2-40B4-BE49-F238E27FC236}">
                  <a16:creationId xmlns:a16="http://schemas.microsoft.com/office/drawing/2014/main" id="{BA52CDE7-4E12-DC99-FD47-D1DE09DD697A}"/>
                </a:ext>
              </a:extLst>
            </p:cNvPr>
            <p:cNvPicPr>
              <a:picLocks noChangeAspect="1"/>
            </p:cNvPicPr>
            <p:nvPr/>
          </p:nvPicPr>
          <p:blipFill rotWithShape="1">
            <a:blip r:embed="rId7"/>
            <a:srcRect b="27418"/>
            <a:stretch/>
          </p:blipFill>
          <p:spPr>
            <a:xfrm>
              <a:off x="2167990" y="4615551"/>
              <a:ext cx="1401994" cy="279482"/>
            </a:xfrm>
            <a:prstGeom prst="rect">
              <a:avLst/>
            </a:prstGeom>
          </p:spPr>
        </p:pic>
      </p:grpSp>
    </p:spTree>
    <p:extLst>
      <p:ext uri="{BB962C8B-B14F-4D97-AF65-F5344CB8AC3E}">
        <p14:creationId xmlns:p14="http://schemas.microsoft.com/office/powerpoint/2010/main" val="20837044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973590" y="384402"/>
            <a:ext cx="7414684" cy="818534"/>
          </a:xfrm>
          <a:prstGeom prst="rect">
            <a:avLst/>
          </a:prstGeom>
        </p:spPr>
        <p:txBody>
          <a:bodyPr spcFirstLastPara="1" wrap="square" lIns="91425" tIns="91425" rIns="91425" bIns="91425" anchor="t" anchorCtr="0">
            <a:noAutofit/>
          </a:bodyPr>
          <a:lstStyle/>
          <a:p>
            <a:pPr algn="ctr">
              <a:lnSpc>
                <a:spcPct val="114999"/>
              </a:lnSpc>
            </a:pPr>
            <a:r>
              <a:rPr lang="en-GB" sz="2400" b="1">
                <a:solidFill>
                  <a:srgbClr val="216498"/>
                </a:solidFill>
                <a:latin typeface="+mj-lt"/>
                <a:ea typeface="Source Sans Pro"/>
                <a:sym typeface="Source Sans Pro"/>
              </a:rPr>
              <a:t>Grazie per </a:t>
            </a:r>
            <a:r>
              <a:rPr lang="en-GB" sz="2400" b="1" err="1">
                <a:solidFill>
                  <a:srgbClr val="216498"/>
                </a:solidFill>
                <a:latin typeface="+mj-lt"/>
                <a:ea typeface="Source Sans Pro"/>
                <a:sym typeface="Source Sans Pro"/>
              </a:rPr>
              <a:t>l'attenzione</a:t>
            </a:r>
            <a:r>
              <a:rPr lang="en-GB" sz="2400" b="1">
                <a:solidFill>
                  <a:srgbClr val="216498"/>
                </a:solidFill>
                <a:latin typeface="+mj-lt"/>
                <a:ea typeface="Source Sans Pro"/>
                <a:sym typeface="Source Sans Pro"/>
              </a:rPr>
              <a:t>!</a:t>
            </a:r>
            <a:endParaRPr lang="en-GB" sz="2400" b="1">
              <a:solidFill>
                <a:srgbClr val="216498"/>
              </a:solidFill>
              <a:ea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cxnSp>
        <p:nvCxnSpPr>
          <p:cNvPr id="12" name="Connettore 1 11">
            <a:extLst>
              <a:ext uri="{FF2B5EF4-FFF2-40B4-BE49-F238E27FC236}">
                <a16:creationId xmlns:a16="http://schemas.microsoft.com/office/drawing/2014/main" id="{C5E996A5-A0E1-6570-6932-E30806CB6CFD}"/>
              </a:ext>
            </a:extLst>
          </p:cNvPr>
          <p:cNvCxnSpPr/>
          <p:nvPr/>
        </p:nvCxnSpPr>
        <p:spPr>
          <a:xfrm>
            <a:off x="1511164" y="4157785"/>
            <a:ext cx="6121671" cy="0"/>
          </a:xfrm>
          <a:prstGeom prst="line">
            <a:avLst/>
          </a:prstGeom>
          <a:ln>
            <a:solidFill>
              <a:srgbClr val="216498"/>
            </a:solidFill>
          </a:ln>
        </p:spPr>
        <p:style>
          <a:lnRef idx="1">
            <a:schemeClr val="accent1"/>
          </a:lnRef>
          <a:fillRef idx="0">
            <a:schemeClr val="accent1"/>
          </a:fillRef>
          <a:effectRef idx="0">
            <a:schemeClr val="accent1"/>
          </a:effectRef>
          <a:fontRef idx="minor">
            <a:schemeClr val="tx1"/>
          </a:fontRef>
        </p:style>
      </p:cxnSp>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084877" y="1287305"/>
            <a:ext cx="7194884" cy="2689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nSpc>
                <a:spcPct val="150000"/>
              </a:lnSpc>
            </a:pPr>
            <a:r>
              <a:rPr lang="en-GB" sz="1400" dirty="0" err="1">
                <a:solidFill>
                  <a:srgbClr val="0B2134"/>
                </a:solidFill>
                <a:latin typeface="+mn-lt"/>
                <a:ea typeface="Source Sans Pro"/>
                <a:sym typeface="Source Sans Pro"/>
              </a:rPr>
              <a:t>Contatti</a:t>
            </a:r>
            <a:r>
              <a:rPr lang="en-GB" sz="1400" dirty="0">
                <a:solidFill>
                  <a:srgbClr val="0B2134"/>
                </a:solidFill>
                <a:latin typeface="+mn-lt"/>
                <a:ea typeface="Source Sans Pro"/>
                <a:sym typeface="Source Sans Pro"/>
              </a:rPr>
              <a:t>:</a:t>
            </a:r>
            <a:endParaRPr lang="en-GB" sz="1400" dirty="0" err="1">
              <a:solidFill>
                <a:srgbClr val="0B2134"/>
              </a:solidFill>
              <a:ea typeface="Source Sans Pro"/>
            </a:endParaRPr>
          </a:p>
          <a:p>
            <a:pPr>
              <a:lnSpc>
                <a:spcPct val="150000"/>
              </a:lnSpc>
            </a:pPr>
            <a:endParaRPr lang="en-GB" sz="1400">
              <a:solidFill>
                <a:srgbClr val="0B2134"/>
              </a:solidFill>
              <a:ea typeface="Source Sans Pro"/>
            </a:endParaRPr>
          </a:p>
          <a:p>
            <a:pPr>
              <a:lnSpc>
                <a:spcPct val="150000"/>
              </a:lnSpc>
            </a:pPr>
            <a:r>
              <a:rPr lang="en-GB" sz="1800" dirty="0">
                <a:solidFill>
                  <a:srgbClr val="216498"/>
                </a:solidFill>
                <a:ea typeface="Source Sans Pro"/>
                <a:hlinkClick r:id="rId4">
                  <a:extLst>
                    <a:ext uri="{A12FA001-AC4F-418D-AE19-62706E023703}">
                      <ahyp:hlinkClr xmlns:ahyp="http://schemas.microsoft.com/office/drawing/2018/hyperlinkcolor" val="tx"/>
                    </a:ext>
                  </a:extLst>
                </a:hlinkClick>
              </a:rPr>
              <a:t>https://forum.clarin.eu/</a:t>
            </a:r>
            <a:r>
              <a:rPr lang="en-GB" sz="1800" dirty="0">
                <a:solidFill>
                  <a:srgbClr val="216498"/>
                </a:solidFill>
                <a:ea typeface="Source Sans Pro"/>
              </a:rPr>
              <a:t> </a:t>
            </a:r>
            <a:endParaRPr lang="en-GB" dirty="0">
              <a:solidFill>
                <a:srgbClr val="216498"/>
              </a:solidFill>
            </a:endParaRPr>
          </a:p>
          <a:p>
            <a:pPr>
              <a:lnSpc>
                <a:spcPct val="150000"/>
              </a:lnSpc>
            </a:pPr>
            <a:r>
              <a:rPr lang="en-GB" sz="1800" dirty="0">
                <a:solidFill>
                  <a:srgbClr val="1768A9"/>
                </a:solidFill>
                <a:ea typeface="Source Sans Pro"/>
                <a:hlinkClick r:id="rId5">
                  <a:extLst>
                    <a:ext uri="{A12FA001-AC4F-418D-AE19-62706E023703}">
                      <ahyp:hlinkClr xmlns:ahyp="http://schemas.microsoft.com/office/drawing/2018/hyperlinkcolor" val="tx"/>
                    </a:ext>
                  </a:extLst>
                </a:hlinkClick>
              </a:rPr>
              <a:t>formazione@clarin-it.it</a:t>
            </a:r>
            <a:r>
              <a:rPr lang="en-GB" sz="1800" dirty="0">
                <a:solidFill>
                  <a:srgbClr val="1768A9"/>
                </a:solidFill>
                <a:ea typeface="Source Sans Pro"/>
              </a:rPr>
              <a:t> </a:t>
            </a:r>
            <a:endParaRPr lang="en-GB" sz="1800" dirty="0">
              <a:solidFill>
                <a:srgbClr val="1768A9"/>
              </a:solidFill>
            </a:endParaRPr>
          </a:p>
          <a:p>
            <a:pPr>
              <a:lnSpc>
                <a:spcPct val="150000"/>
              </a:lnSpc>
            </a:pPr>
            <a:endParaRPr lang="en-GB" sz="1400" u="sng">
              <a:solidFill>
                <a:srgbClr val="216498"/>
              </a:solidFill>
              <a:ea typeface="Source Sans Pro"/>
            </a:endParaRPr>
          </a:p>
          <a:p>
            <a:pPr>
              <a:lnSpc>
                <a:spcPct val="150000"/>
              </a:lnSpc>
            </a:pPr>
            <a:endParaRPr lang="en-GB" sz="1400">
              <a:solidFill>
                <a:srgbClr val="0B2134"/>
              </a:solidFill>
              <a:ea typeface="Source Sans Pro"/>
            </a:endParaRPr>
          </a:p>
          <a:p>
            <a:pPr>
              <a:lnSpc>
                <a:spcPct val="150000"/>
              </a:lnSpc>
            </a:pPr>
            <a:endParaRPr lang="en-GB" sz="1400">
              <a:solidFill>
                <a:srgbClr val="0B2134"/>
              </a:solidFill>
              <a:ea typeface="Source Sans Pro"/>
            </a:endParaRPr>
          </a:p>
          <a:p>
            <a:pPr algn="l"/>
            <a:endParaRPr lang="en-GB" sz="1400">
              <a:solidFill>
                <a:srgbClr val="216498"/>
              </a:solidFill>
              <a:latin typeface="Source Sans Pro"/>
              <a:ea typeface="Source Sans Pro"/>
              <a:cs typeface="Source Sans Pro"/>
            </a:endParaRPr>
          </a:p>
        </p:txBody>
      </p:sp>
      <p:grpSp>
        <p:nvGrpSpPr>
          <p:cNvPr id="9" name="Gruppo 8">
            <a:extLst>
              <a:ext uri="{FF2B5EF4-FFF2-40B4-BE49-F238E27FC236}">
                <a16:creationId xmlns:a16="http://schemas.microsoft.com/office/drawing/2014/main" id="{E5A28A52-4A12-6376-EDC6-A42C4EB15B66}"/>
              </a:ext>
            </a:extLst>
          </p:cNvPr>
          <p:cNvGrpSpPr/>
          <p:nvPr/>
        </p:nvGrpSpPr>
        <p:grpSpPr>
          <a:xfrm>
            <a:off x="3441548" y="4295545"/>
            <a:ext cx="2260902" cy="738319"/>
            <a:chOff x="1309082" y="4243804"/>
            <a:chExt cx="2260902" cy="738319"/>
          </a:xfrm>
        </p:grpSpPr>
        <p:pic>
          <p:nvPicPr>
            <p:cNvPr id="10" name="Immagine 9">
              <a:extLst>
                <a:ext uri="{FF2B5EF4-FFF2-40B4-BE49-F238E27FC236}">
                  <a16:creationId xmlns:a16="http://schemas.microsoft.com/office/drawing/2014/main" id="{AB797188-50AA-EEC9-C379-761732586F96}"/>
                </a:ext>
              </a:extLst>
            </p:cNvPr>
            <p:cNvPicPr>
              <a:picLocks noChangeAspect="1"/>
            </p:cNvPicPr>
            <p:nvPr/>
          </p:nvPicPr>
          <p:blipFill rotWithShape="1">
            <a:blip r:embed="rId6"/>
            <a:srcRect l="58593" r="21831"/>
            <a:stretch/>
          </p:blipFill>
          <p:spPr>
            <a:xfrm>
              <a:off x="1309082" y="4243804"/>
              <a:ext cx="789684" cy="738319"/>
            </a:xfrm>
            <a:prstGeom prst="rect">
              <a:avLst/>
            </a:prstGeom>
          </p:spPr>
        </p:pic>
        <p:pic>
          <p:nvPicPr>
            <p:cNvPr id="11" name="Immagine 10">
              <a:extLst>
                <a:ext uri="{FF2B5EF4-FFF2-40B4-BE49-F238E27FC236}">
                  <a16:creationId xmlns:a16="http://schemas.microsoft.com/office/drawing/2014/main" id="{62E52878-49DF-1766-A1F8-B70D250F679F}"/>
                </a:ext>
              </a:extLst>
            </p:cNvPr>
            <p:cNvPicPr>
              <a:picLocks noChangeAspect="1"/>
            </p:cNvPicPr>
            <p:nvPr/>
          </p:nvPicPr>
          <p:blipFill rotWithShape="1">
            <a:blip r:embed="rId7"/>
            <a:srcRect b="27418"/>
            <a:stretch/>
          </p:blipFill>
          <p:spPr>
            <a:xfrm>
              <a:off x="2167990" y="4615551"/>
              <a:ext cx="1401994" cy="279482"/>
            </a:xfrm>
            <a:prstGeom prst="rect">
              <a:avLst/>
            </a:prstGeom>
          </p:spPr>
        </p:pic>
      </p:grpSp>
    </p:spTree>
    <p:extLst>
      <p:ext uri="{BB962C8B-B14F-4D97-AF65-F5344CB8AC3E}">
        <p14:creationId xmlns:p14="http://schemas.microsoft.com/office/powerpoint/2010/main" val="846131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310040" y="311675"/>
            <a:ext cx="6990361" cy="674040"/>
          </a:xfrm>
          <a:prstGeom prst="rect">
            <a:avLst/>
          </a:prstGeom>
        </p:spPr>
        <p:txBody>
          <a:bodyPr spcFirstLastPara="1" wrap="square" lIns="91425" tIns="91425" rIns="91425" bIns="91425" anchor="t" anchorCtr="0">
            <a:noAutofit/>
          </a:bodyPr>
          <a:lstStyle/>
          <a:p>
            <a:pPr algn="ctr">
              <a:lnSpc>
                <a:spcPct val="115000"/>
              </a:lnSpc>
            </a:pPr>
            <a:r>
              <a:rPr lang="en-GB" sz="2400" b="1" err="1">
                <a:solidFill>
                  <a:srgbClr val="216498"/>
                </a:solidFill>
                <a:latin typeface="+mj-lt"/>
                <a:ea typeface="Source Sans Pro"/>
                <a:cs typeface="Source Sans Pro"/>
                <a:sym typeface="Source Sans Pro"/>
              </a:rPr>
              <a:t>Gestione</a:t>
            </a:r>
            <a:r>
              <a:rPr lang="en-GB" sz="2400" b="1">
                <a:solidFill>
                  <a:srgbClr val="216498"/>
                </a:solidFill>
                <a:latin typeface="+mj-lt"/>
                <a:ea typeface="Source Sans Pro"/>
                <a:cs typeface="Source Sans Pro"/>
                <a:sym typeface="Source Sans Pro"/>
              </a:rPr>
              <a:t> </a:t>
            </a:r>
            <a:r>
              <a:rPr lang="en-GB" sz="2400" b="1" err="1">
                <a:solidFill>
                  <a:srgbClr val="216498"/>
                </a:solidFill>
                <a:latin typeface="+mj-lt"/>
                <a:ea typeface="Source Sans Pro"/>
                <a:cs typeface="Source Sans Pro"/>
                <a:sym typeface="Source Sans Pro"/>
              </a:rPr>
              <a:t>dei</a:t>
            </a:r>
            <a:r>
              <a:rPr lang="en-GB" sz="2400" b="1">
                <a:solidFill>
                  <a:srgbClr val="216498"/>
                </a:solidFill>
                <a:latin typeface="+mj-lt"/>
                <a:ea typeface="Source Sans Pro"/>
                <a:cs typeface="Source Sans Pro"/>
                <a:sym typeface="Source Sans Pro"/>
              </a:rPr>
              <a:t> </a:t>
            </a:r>
            <a:r>
              <a:rPr lang="en-GB" sz="2400" b="1" err="1">
                <a:solidFill>
                  <a:srgbClr val="216498"/>
                </a:solidFill>
                <a:latin typeface="+mj-lt"/>
                <a:ea typeface="Source Sans Pro"/>
                <a:cs typeface="Source Sans Pro"/>
                <a:sym typeface="Source Sans Pro"/>
              </a:rPr>
              <a:t>dati</a:t>
            </a:r>
            <a:r>
              <a:rPr lang="en-GB" sz="2400" b="1">
                <a:solidFill>
                  <a:srgbClr val="216498"/>
                </a:solidFill>
                <a:latin typeface="+mj-lt"/>
                <a:ea typeface="Source Sans Pro"/>
                <a:cs typeface="Source Sans Pro"/>
                <a:sym typeface="Source Sans Pro"/>
              </a:rPr>
              <a:t> FAIR</a:t>
            </a:r>
            <a:endParaRPr lang="en-GB" sz="2800" b="1">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pic>
        <p:nvPicPr>
          <p:cNvPr id="3" name="Google Shape;124;p18">
            <a:extLst>
              <a:ext uri="{FF2B5EF4-FFF2-40B4-BE49-F238E27FC236}">
                <a16:creationId xmlns:a16="http://schemas.microsoft.com/office/drawing/2014/main" id="{293D35F5-9FCC-E221-730A-BA9CF3F0D848}"/>
              </a:ext>
            </a:extLst>
          </p:cNvPr>
          <p:cNvPicPr preferRelativeResize="0"/>
          <p:nvPr/>
        </p:nvPicPr>
        <p:blipFill>
          <a:blip r:embed="rId4">
            <a:alphaModFix/>
          </a:blip>
          <a:stretch>
            <a:fillRect/>
          </a:stretch>
        </p:blipFill>
        <p:spPr>
          <a:xfrm>
            <a:off x="2738794" y="1058778"/>
            <a:ext cx="4143269" cy="3605825"/>
          </a:xfrm>
          <a:prstGeom prst="rect">
            <a:avLst/>
          </a:prstGeom>
          <a:noFill/>
          <a:ln>
            <a:noFill/>
          </a:ln>
        </p:spPr>
      </p:pic>
      <p:sp>
        <p:nvSpPr>
          <p:cNvPr id="5" name="CasellaDiTesto 4">
            <a:extLst>
              <a:ext uri="{FF2B5EF4-FFF2-40B4-BE49-F238E27FC236}">
                <a16:creationId xmlns:a16="http://schemas.microsoft.com/office/drawing/2014/main" id="{B56BF7F1-B255-DB11-8368-61B4EF60ECBB}"/>
              </a:ext>
            </a:extLst>
          </p:cNvPr>
          <p:cNvSpPr txBox="1"/>
          <p:nvPr/>
        </p:nvSpPr>
        <p:spPr>
          <a:xfrm>
            <a:off x="2737120" y="4777766"/>
            <a:ext cx="4572000" cy="369332"/>
          </a:xfrm>
          <a:prstGeom prst="rect">
            <a:avLst/>
          </a:prstGeom>
          <a:noFill/>
        </p:spPr>
        <p:txBody>
          <a:bodyPr wrap="square">
            <a:spAutoFit/>
          </a:bodyPr>
          <a:lstStyle/>
          <a:p>
            <a:pPr marL="0" lvl="0" indent="0" algn="l" rtl="0">
              <a:spcBef>
                <a:spcPts val="640"/>
              </a:spcBef>
              <a:spcAft>
                <a:spcPts val="0"/>
              </a:spcAft>
              <a:buNone/>
            </a:pPr>
            <a:r>
              <a:rPr lang="en-US" sz="900">
                <a:solidFill>
                  <a:schemeClr val="dk1"/>
                </a:solidFill>
                <a:latin typeface="+mn-lt"/>
                <a:ea typeface="Questrial"/>
                <a:cs typeface="Questrial"/>
                <a:sym typeface="Questrial"/>
              </a:rPr>
              <a:t>‘FAIR Guiding Principles for scientific data management and stewardship’, 2016</a:t>
            </a:r>
            <a:endParaRPr lang="en-US" sz="900">
              <a:solidFill>
                <a:srgbClr val="004071"/>
              </a:solidFill>
              <a:latin typeface="+mn-lt"/>
              <a:ea typeface="Questrial"/>
              <a:cs typeface="Questrial"/>
              <a:sym typeface="Questrial"/>
            </a:endParaRPr>
          </a:p>
          <a:p>
            <a:pPr marL="0" lvl="0" indent="0" algn="l" rtl="0">
              <a:spcBef>
                <a:spcPts val="0"/>
              </a:spcBef>
              <a:spcAft>
                <a:spcPts val="0"/>
              </a:spcAft>
              <a:buNone/>
            </a:pPr>
            <a:r>
              <a:rPr lang="en-US" sz="900" u="sng">
                <a:solidFill>
                  <a:schemeClr val="hlink"/>
                </a:solidFill>
                <a:latin typeface="+mn-lt"/>
                <a:ea typeface="Questrial"/>
                <a:cs typeface="Questrial"/>
                <a:sym typeface="Questrial"/>
                <a:hlinkClick r:id="rId5"/>
              </a:rPr>
              <a:t>https://www.go-fair.org/fair-principles/</a:t>
            </a:r>
            <a:endParaRPr lang="en-US" sz="900">
              <a:latin typeface="+mn-lt"/>
              <a:ea typeface="Questrial"/>
              <a:cs typeface="Questrial"/>
              <a:sym typeface="Questrial"/>
            </a:endParaRPr>
          </a:p>
        </p:txBody>
      </p:sp>
    </p:spTree>
    <p:extLst>
      <p:ext uri="{BB962C8B-B14F-4D97-AF65-F5344CB8AC3E}">
        <p14:creationId xmlns:p14="http://schemas.microsoft.com/office/powerpoint/2010/main" val="1276004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310040" y="311674"/>
            <a:ext cx="6990361" cy="674040"/>
          </a:xfrm>
          <a:prstGeom prst="rect">
            <a:avLst/>
          </a:prstGeom>
        </p:spPr>
        <p:txBody>
          <a:bodyPr spcFirstLastPara="1" wrap="square" lIns="91425" tIns="91425" rIns="91425" bIns="91425" anchor="t" anchorCtr="0">
            <a:noAutofit/>
          </a:bodyPr>
          <a:lstStyle/>
          <a:p>
            <a:pPr algn="ctr">
              <a:lnSpc>
                <a:spcPct val="115000"/>
              </a:lnSpc>
            </a:pPr>
            <a:r>
              <a:rPr lang="en-GB" sz="2400" b="1" dirty="0">
                <a:solidFill>
                  <a:srgbClr val="216498"/>
                </a:solidFill>
                <a:latin typeface="+mj-lt"/>
                <a:ea typeface="Source Sans Pro"/>
                <a:cs typeface="Source Sans Pro"/>
                <a:sym typeface="Source Sans Pro"/>
              </a:rPr>
              <a:t>Una Strategia Europea</a:t>
            </a:r>
            <a:endParaRPr lang="en-GB" sz="2800" b="1" dirty="0" err="1">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3409760" y="4724451"/>
            <a:ext cx="2789790" cy="20090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r>
              <a:rPr lang="fr-FR" sz="900" dirty="0">
                <a:solidFill>
                  <a:schemeClr val="dk1"/>
                </a:solidFill>
                <a:latin typeface="+mn-lt"/>
                <a:ea typeface="Questrial"/>
                <a:cs typeface="Questrial"/>
                <a:sym typeface="Questrial"/>
              </a:rPr>
              <a:t>Source: </a:t>
            </a:r>
            <a:r>
              <a:rPr lang="fr-FR" sz="900" u="sng" dirty="0">
                <a:solidFill>
                  <a:schemeClr val="hlink"/>
                </a:solidFill>
                <a:latin typeface="+mn-lt"/>
                <a:ea typeface="Questrial"/>
                <a:cs typeface="Questrial"/>
                <a:sym typeface="Questrial"/>
                <a:hlinkClick r:id="rId4"/>
              </a:rPr>
              <a:t>https://www.openaire.eu/what-is-a-data-management-plan</a:t>
            </a:r>
            <a:endParaRPr lang="fr-FR" sz="900" dirty="0">
              <a:latin typeface="+mn-lt"/>
              <a:ea typeface="Questrial"/>
              <a:cs typeface="Questrial"/>
              <a:sym typeface="Questrial"/>
            </a:endParaRPr>
          </a:p>
        </p:txBody>
      </p:sp>
      <p:pic>
        <p:nvPicPr>
          <p:cNvPr id="4" name="Google Shape;130;p19">
            <a:extLst>
              <a:ext uri="{FF2B5EF4-FFF2-40B4-BE49-F238E27FC236}">
                <a16:creationId xmlns:a16="http://schemas.microsoft.com/office/drawing/2014/main" id="{11EFA662-62F5-699F-D23D-E7BA6270660D}"/>
              </a:ext>
            </a:extLst>
          </p:cNvPr>
          <p:cNvPicPr preferRelativeResize="0"/>
          <p:nvPr/>
        </p:nvPicPr>
        <p:blipFill>
          <a:blip r:embed="rId5">
            <a:alphaModFix/>
          </a:blip>
          <a:stretch>
            <a:fillRect/>
          </a:stretch>
        </p:blipFill>
        <p:spPr>
          <a:xfrm>
            <a:off x="2149712" y="985714"/>
            <a:ext cx="5311016" cy="3666395"/>
          </a:xfrm>
          <a:prstGeom prst="rect">
            <a:avLst/>
          </a:prstGeom>
          <a:noFill/>
          <a:ln>
            <a:noFill/>
          </a:ln>
        </p:spPr>
      </p:pic>
    </p:spTree>
    <p:extLst>
      <p:ext uri="{BB962C8B-B14F-4D97-AF65-F5344CB8AC3E}">
        <p14:creationId xmlns:p14="http://schemas.microsoft.com/office/powerpoint/2010/main" val="2600444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6121671"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sz="2800" b="1">
                <a:solidFill>
                  <a:srgbClr val="216498"/>
                </a:solidFill>
                <a:latin typeface="+mj-lt"/>
                <a:ea typeface="Source Sans Pro"/>
                <a:cs typeface="Source Sans Pro"/>
                <a:sym typeface="Source Sans Pro"/>
              </a:rPr>
              <a:t>Principi FAIR in CLARIN</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76003" y="1323477"/>
            <a:ext cx="7210668" cy="28462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0" marR="0">
              <a:spcBef>
                <a:spcPts val="0"/>
              </a:spcBef>
              <a:spcAft>
                <a:spcPts val="0"/>
              </a:spcAft>
            </a:pPr>
            <a:endParaRPr lang="it-IT" sz="1200">
              <a:effectLst/>
              <a:latin typeface="+mn-lt"/>
            </a:endParaRPr>
          </a:p>
          <a:p>
            <a:pPr marL="171450" indent="-171450" algn="just" rtl="0" fontAlgn="ctr">
              <a:lnSpc>
                <a:spcPct val="150000"/>
              </a:lnSpc>
              <a:spcBef>
                <a:spcPts val="0"/>
              </a:spcBef>
              <a:spcAft>
                <a:spcPts val="0"/>
              </a:spcAft>
              <a:buSzPct val="100000"/>
              <a:buFont typeface="Arial" panose="020B0604020202020204" pitchFamily="34" charset="0"/>
              <a:buChar char="•"/>
            </a:pPr>
            <a:r>
              <a:rPr lang="it-IT" sz="1200" b="1">
                <a:effectLst/>
                <a:latin typeface="+mn-lt"/>
              </a:rPr>
              <a:t>FINDABLE</a:t>
            </a:r>
            <a:r>
              <a:rPr lang="it-IT" sz="1200">
                <a:effectLst/>
                <a:latin typeface="+mn-lt"/>
              </a:rPr>
              <a:t> attraverso punti di accesso come il Virtual Language </a:t>
            </a:r>
            <a:r>
              <a:rPr lang="it-IT" sz="1200" err="1">
                <a:effectLst/>
                <a:latin typeface="+mn-lt"/>
              </a:rPr>
              <a:t>Observatory</a:t>
            </a:r>
            <a:r>
              <a:rPr lang="it-IT" sz="1200">
                <a:effectLst/>
                <a:latin typeface="+mn-lt"/>
              </a:rPr>
              <a:t> e la </a:t>
            </a:r>
            <a:r>
              <a:rPr lang="it-IT" sz="1200" err="1">
                <a:effectLst/>
                <a:latin typeface="+mn-lt"/>
              </a:rPr>
              <a:t>Federated</a:t>
            </a:r>
            <a:r>
              <a:rPr lang="it-IT" sz="1200">
                <a:effectLst/>
                <a:latin typeface="+mn-lt"/>
              </a:rPr>
              <a:t> Content </a:t>
            </a:r>
            <a:r>
              <a:rPr lang="it-IT" sz="1200" err="1">
                <a:effectLst/>
                <a:latin typeface="+mn-lt"/>
              </a:rPr>
              <a:t>Search</a:t>
            </a:r>
            <a:endParaRPr lang="it-IT" sz="1200">
              <a:effectLst/>
              <a:latin typeface="+mn-lt"/>
            </a:endParaRPr>
          </a:p>
          <a:p>
            <a:pPr marL="171450" indent="-171450" algn="just" rtl="0" fontAlgn="ctr">
              <a:lnSpc>
                <a:spcPct val="150000"/>
              </a:lnSpc>
              <a:spcBef>
                <a:spcPts val="0"/>
              </a:spcBef>
              <a:spcAft>
                <a:spcPts val="0"/>
              </a:spcAft>
              <a:buSzPct val="100000"/>
              <a:buFont typeface="Arial" panose="020B0604020202020204" pitchFamily="34" charset="0"/>
              <a:buChar char="•"/>
            </a:pPr>
            <a:r>
              <a:rPr lang="it-IT" sz="1200" b="1">
                <a:effectLst/>
                <a:latin typeface="+mn-lt"/>
              </a:rPr>
              <a:t>ACCESSIBLE</a:t>
            </a:r>
            <a:r>
              <a:rPr lang="it-IT" sz="1200">
                <a:effectLst/>
                <a:latin typeface="+mn-lt"/>
              </a:rPr>
              <a:t> attraverso i centri CLARIN che forniscono repository, metadati e un sistema di login federato</a:t>
            </a:r>
          </a:p>
          <a:p>
            <a:pPr marL="171450" indent="-171450" algn="just" rtl="0" fontAlgn="ctr">
              <a:lnSpc>
                <a:spcPct val="150000"/>
              </a:lnSpc>
              <a:spcBef>
                <a:spcPts val="0"/>
              </a:spcBef>
              <a:spcAft>
                <a:spcPts val="0"/>
              </a:spcAft>
              <a:buSzPct val="100000"/>
              <a:buFont typeface="Arial" panose="020B0604020202020204" pitchFamily="34" charset="0"/>
              <a:buChar char="•"/>
            </a:pPr>
            <a:r>
              <a:rPr lang="it-IT" sz="1200" b="1">
                <a:effectLst/>
                <a:latin typeface="+mn-lt"/>
              </a:rPr>
              <a:t>INTEROPERABLE</a:t>
            </a:r>
            <a:r>
              <a:rPr lang="it-IT" sz="1200">
                <a:effectLst/>
                <a:latin typeface="+mn-lt"/>
              </a:rPr>
              <a:t> grazie al Language </a:t>
            </a:r>
            <a:r>
              <a:rPr lang="it-IT" sz="1200" err="1">
                <a:effectLst/>
                <a:latin typeface="+mn-lt"/>
              </a:rPr>
              <a:t>Switchboard</a:t>
            </a:r>
            <a:r>
              <a:rPr lang="it-IT" sz="1200">
                <a:effectLst/>
                <a:latin typeface="+mn-lt"/>
              </a:rPr>
              <a:t>, all’uso di vocabolari (</a:t>
            </a:r>
            <a:r>
              <a:rPr lang="it-IT" sz="1200">
                <a:solidFill>
                  <a:srgbClr val="216498"/>
                </a:solidFill>
                <a:effectLst/>
                <a:latin typeface="+mn-lt"/>
                <a:hlinkClick r:id="rId4">
                  <a:extLst>
                    <a:ext uri="{A12FA001-AC4F-418D-AE19-62706E023703}">
                      <ahyp:hlinkClr xmlns:ahyp="http://schemas.microsoft.com/office/drawing/2018/hyperlinkcolor" val="tx"/>
                    </a:ext>
                  </a:extLst>
                </a:hlinkClick>
              </a:rPr>
              <a:t>Concept Registry</a:t>
            </a:r>
            <a:r>
              <a:rPr lang="it-IT" sz="1200">
                <a:effectLst/>
                <a:latin typeface="+mn-lt"/>
              </a:rPr>
              <a:t>) e a modi chiari e ben documentati di collegare i metadati</a:t>
            </a:r>
          </a:p>
          <a:p>
            <a:pPr marL="171450" indent="-171450" algn="just" rtl="0" fontAlgn="ctr">
              <a:lnSpc>
                <a:spcPct val="150000"/>
              </a:lnSpc>
              <a:spcBef>
                <a:spcPts val="0"/>
              </a:spcBef>
              <a:spcAft>
                <a:spcPts val="0"/>
              </a:spcAft>
              <a:buSzPct val="100000"/>
              <a:buFont typeface="Arial" panose="020B0604020202020204" pitchFamily="34" charset="0"/>
              <a:buChar char="•"/>
            </a:pPr>
            <a:r>
              <a:rPr lang="it-IT" sz="1200" b="1">
                <a:effectLst/>
                <a:latin typeface="+mn-lt"/>
              </a:rPr>
              <a:t>REUSABLE</a:t>
            </a:r>
            <a:r>
              <a:rPr lang="it-IT" sz="1200">
                <a:effectLst/>
                <a:latin typeface="+mn-lt"/>
              </a:rPr>
              <a:t> grazie a licenze, formati e standard, alla curatela attiva dei metadati e ai controlli sui collegamenti</a:t>
            </a:r>
          </a:p>
          <a:p>
            <a:pPr marL="171450" indent="-171450" algn="just" rtl="0" fontAlgn="ctr">
              <a:lnSpc>
                <a:spcPct val="150000"/>
              </a:lnSpc>
              <a:spcBef>
                <a:spcPts val="0"/>
              </a:spcBef>
              <a:spcAft>
                <a:spcPts val="0"/>
              </a:spcAft>
              <a:buSzPct val="100000"/>
              <a:buFont typeface="Arial" panose="020B0604020202020204" pitchFamily="34" charset="0"/>
              <a:buChar char="•"/>
            </a:pPr>
            <a:endParaRPr lang="it-IT" sz="1200">
              <a:latin typeface="+mn-lt"/>
            </a:endParaRPr>
          </a:p>
          <a:p>
            <a:pPr fontAlgn="ctr">
              <a:lnSpc>
                <a:spcPct val="150000"/>
              </a:lnSpc>
              <a:buSzPct val="100000"/>
            </a:pPr>
            <a:r>
              <a:rPr lang="it-IT" sz="1200">
                <a:solidFill>
                  <a:srgbClr val="216498"/>
                </a:solidFill>
                <a:effectLst/>
                <a:latin typeface="+mn-lt"/>
                <a:hlinkClick r:id="rId5">
                  <a:extLst>
                    <a:ext uri="{A12FA001-AC4F-418D-AE19-62706E023703}">
                      <ahyp:hlinkClr xmlns:ahyp="http://schemas.microsoft.com/office/drawing/2018/hyperlinkcolor" val="tx"/>
                    </a:ext>
                  </a:extLst>
                </a:hlinkClick>
              </a:rPr>
              <a:t>https://www.clarin.eu/fair</a:t>
            </a:r>
          </a:p>
          <a:p>
            <a:pPr marL="171450" indent="-171450" algn="just" rtl="0" fontAlgn="ctr">
              <a:lnSpc>
                <a:spcPct val="150000"/>
              </a:lnSpc>
              <a:spcBef>
                <a:spcPts val="0"/>
              </a:spcBef>
              <a:spcAft>
                <a:spcPts val="0"/>
              </a:spcAft>
              <a:buSzPct val="100000"/>
              <a:buFont typeface="Arial" panose="020B0604020202020204" pitchFamily="34" charset="0"/>
              <a:buChar char="•"/>
            </a:pPr>
            <a:endParaRPr lang="it-IT" sz="1200">
              <a:effectLst/>
              <a:latin typeface="+mn-lt"/>
            </a:endParaRPr>
          </a:p>
        </p:txBody>
      </p:sp>
    </p:spTree>
    <p:extLst>
      <p:ext uri="{BB962C8B-B14F-4D97-AF65-F5344CB8AC3E}">
        <p14:creationId xmlns:p14="http://schemas.microsoft.com/office/powerpoint/2010/main" val="354981525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AED66637DD04984A81ACFA9FA42D327F" ma:contentTypeVersion="11" ma:contentTypeDescription="Creare un nuovo documento." ma:contentTypeScope="" ma:versionID="cf3f1c9e149df49478e7a89a416e3d15">
  <xsd:schema xmlns:xsd="http://www.w3.org/2001/XMLSchema" xmlns:xs="http://www.w3.org/2001/XMLSchema" xmlns:p="http://schemas.microsoft.com/office/2006/metadata/properties" xmlns:ns2="2d7b31d1-67fd-4283-8f58-6f5b0d05fa5f" targetNamespace="http://schemas.microsoft.com/office/2006/metadata/properties" ma:root="true" ma:fieldsID="6f3302402b32950b3dc6e00f5adc4cc4" ns2:_="">
    <xsd:import namespace="2d7b31d1-67fd-4283-8f58-6f5b0d05fa5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7b31d1-67fd-4283-8f58-6f5b0d05fa5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Tag immagine" ma:readOnly="false" ma:fieldId="{5cf76f15-5ced-4ddc-b409-7134ff3c332f}" ma:taxonomyMulti="true" ma:sspId="e5505f8f-da62-40e5-a116-f08e7003152c"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2d7b31d1-67fd-4283-8f58-6f5b0d05fa5f">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437BA81-EEB2-4098-9A0D-BAC837D094C1}">
  <ds:schemaRefs>
    <ds:schemaRef ds:uri="http://schemas.microsoft.com/sharepoint/v3/contenttype/forms"/>
  </ds:schemaRefs>
</ds:datastoreItem>
</file>

<file path=customXml/itemProps2.xml><?xml version="1.0" encoding="utf-8"?>
<ds:datastoreItem xmlns:ds="http://schemas.openxmlformats.org/officeDocument/2006/customXml" ds:itemID="{10BFF912-244E-4848-8E67-3FC898A08BF1}">
  <ds:schemaRefs>
    <ds:schemaRef ds:uri="2d7b31d1-67fd-4283-8f58-6f5b0d05fa5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642C0EC-3CE4-4E1B-838D-FE52311264FB}">
  <ds:schemaRefs>
    <ds:schemaRef ds:uri="1975365a-ab10-4aac-be40-b969ddd46798"/>
    <ds:schemaRef ds:uri="2d7b31d1-67fd-4283-8f58-6f5b0d05fa5f"/>
    <ds:schemaRef ds:uri="c9946a89-fe6f-4f72-9625-dc151d9df9a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Presentazione su schermo (16:9)</PresentationFormat>
  <Slides>64</Slides>
  <Notes>64</Notes>
  <HiddenSlides>0</HiddenSlides>
  <ScaleCrop>false</ScaleCrop>
  <HeadingPairs>
    <vt:vector size="4" baseType="variant">
      <vt:variant>
        <vt:lpstr>Tema</vt:lpstr>
      </vt:variant>
      <vt:variant>
        <vt:i4>1</vt:i4>
      </vt:variant>
      <vt:variant>
        <vt:lpstr>Titoli diapositive</vt:lpstr>
      </vt:variant>
      <vt:variant>
        <vt:i4>64</vt:i4>
      </vt:variant>
    </vt:vector>
  </HeadingPairs>
  <TitlesOfParts>
    <vt:vector size="65" baseType="lpstr">
      <vt:lpstr>Simple Light</vt:lpstr>
      <vt:lpstr>Risorse Linguistiche in CLARIN</vt:lpstr>
      <vt:lpstr>Fonti</vt:lpstr>
      <vt:lpstr>Indice</vt:lpstr>
      <vt:lpstr>Scienza Aperta: un nuovo paradigma</vt:lpstr>
      <vt:lpstr>Research Data Lifecycle</vt:lpstr>
      <vt:lpstr>Presentazione standard di PowerPoint</vt:lpstr>
      <vt:lpstr>Gestione dei dati FAIR</vt:lpstr>
      <vt:lpstr>Una Strategia Europea</vt:lpstr>
      <vt:lpstr>Principi FAIR in CLARIN</vt:lpstr>
      <vt:lpstr>Cos’è CLARIN</vt:lpstr>
      <vt:lpstr>CLARIN…</vt:lpstr>
      <vt:lpstr>CLARIN Oggi</vt:lpstr>
      <vt:lpstr>CLARIN-IT</vt:lpstr>
      <vt:lpstr>CLARIN-IT</vt:lpstr>
      <vt:lpstr>IL Progetto H2IOSC</vt:lpstr>
      <vt:lpstr>CLARIN per H2IOSC</vt:lpstr>
      <vt:lpstr>I servizi di CLARIN</vt:lpstr>
      <vt:lpstr>Come accedere ai servizi CLARIN</vt:lpstr>
      <vt:lpstr>CLARIN Service Provider Federation</vt:lpstr>
      <vt:lpstr>Registrazione di un account CLARIN</vt:lpstr>
      <vt:lpstr>Risorse Linguistiche in CLARIN</vt:lpstr>
      <vt:lpstr>Risorse Linguistiche</vt:lpstr>
      <vt:lpstr>Tipologie di Risorse Linguistiche</vt:lpstr>
      <vt:lpstr>Risorse Linguistiche in ILC4CLARIN</vt:lpstr>
      <vt:lpstr>Risorse Linguistiche in CLARIN</vt:lpstr>
      <vt:lpstr>CLARIN Resource Families</vt:lpstr>
      <vt:lpstr>Newspaper Corpora</vt:lpstr>
      <vt:lpstr>Leipzig Corpora Collection</vt:lpstr>
      <vt:lpstr>Lessici</vt:lpstr>
      <vt:lpstr>Corpora Paralleli</vt:lpstr>
      <vt:lpstr>COMPARA</vt:lpstr>
      <vt:lpstr>COMPARA</vt:lpstr>
      <vt:lpstr>Servizi di Deposito</vt:lpstr>
      <vt:lpstr>Servizi di Deposito</vt:lpstr>
      <vt:lpstr>ILC4CLARIN: cercare risorse pubblicate</vt:lpstr>
      <vt:lpstr>Esempio di un Corpus in ILC4CLARIN</vt:lpstr>
      <vt:lpstr>Trovare risorse linguistiche pubblicate</vt:lpstr>
      <vt:lpstr>Ricerca tra le collezioni di testi</vt:lpstr>
      <vt:lpstr>Federated Content Search</vt:lpstr>
      <vt:lpstr>Trovare Strumenti di Analisi Linguistica</vt:lpstr>
      <vt:lpstr>Natural Language Processing - NLP</vt:lpstr>
      <vt:lpstr>Applicazioni nell'ambito degli studi umanistici</vt:lpstr>
      <vt:lpstr>NLP Pipeline</vt:lpstr>
      <vt:lpstr>Token – Sentence – Part of Speech</vt:lpstr>
      <vt:lpstr>Lemmatizzazione</vt:lpstr>
      <vt:lpstr>Analisi morfologica</vt:lpstr>
      <vt:lpstr>Parsing</vt:lpstr>
      <vt:lpstr>Parsing a Dipendenze</vt:lpstr>
      <vt:lpstr>Strumenti di NLP in CLARIN</vt:lpstr>
      <vt:lpstr>Weblicht</vt:lpstr>
      <vt:lpstr>Weblicht</vt:lpstr>
      <vt:lpstr>UDPipe</vt:lpstr>
      <vt:lpstr>UDPipe</vt:lpstr>
      <vt:lpstr>Utilizzare lo Switchboard</vt:lpstr>
      <vt:lpstr>Utilizzare lo Switchboard</vt:lpstr>
      <vt:lpstr>Utilizzare lo Switchboard</vt:lpstr>
      <vt:lpstr>Utilizzare lo Switchboard</vt:lpstr>
      <vt:lpstr>Utilizzare lo Switchboard</vt:lpstr>
      <vt:lpstr>Voyant Tools</vt:lpstr>
      <vt:lpstr>Utilizzare Risorse e Strumenti Linguistici</vt:lpstr>
      <vt:lpstr>CLARIN Knowledge Infrastructure</vt:lpstr>
      <vt:lpstr>CLARIN Learning Resources</vt:lpstr>
      <vt:lpstr>Iniziative della comunità CLARIN</vt:lpstr>
      <vt:lpstr>Grazie per l'attenzione!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Titolo, titolo, titolo titolo </dc:title>
  <cp:revision>63</cp:revision>
  <dcterms:modified xsi:type="dcterms:W3CDTF">2024-05-08T20:58:04Z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0x010100AED66637DD04984A81ACFA9FA42D327F</vt:lpwstr>
  </property>
  <property fmtid="{D5CDD505-2E9C-101B-9397-08002B2CF9AE}" pid="3" name="MediaServiceImageTags">
    <vt:lpwstr/>
  </property>
</Properties>
</file>